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71" r:id="rId4"/>
    <p:sldId id="268" r:id="rId5"/>
    <p:sldId id="258" r:id="rId6"/>
    <p:sldId id="266" r:id="rId7"/>
    <p:sldId id="267" r:id="rId8"/>
    <p:sldId id="259" r:id="rId9"/>
    <p:sldId id="260" r:id="rId10"/>
    <p:sldId id="261" r:id="rId11"/>
    <p:sldId id="262" r:id="rId12"/>
    <p:sldId id="263" r:id="rId13"/>
    <p:sldId id="272" r:id="rId14"/>
    <p:sldId id="270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DB5B5-CE2E-44B3-8B9A-6F25D49064A2}" type="doc">
      <dgm:prSet loTypeId="urn:microsoft.com/office/officeart/2008/layout/AlternatingHexagons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6A208B2-5073-4895-AEBD-F3C75D522DDB}">
      <dgm:prSet phldrT="[Текст]" custT="1"/>
      <dgm:spPr/>
      <dgm:t>
        <a:bodyPr/>
        <a:lstStyle/>
        <a:p>
          <a:r>
            <a:rPr lang="ru-RU" sz="2400" b="1" dirty="0" smtClean="0"/>
            <a:t>Быт</a:t>
          </a:r>
          <a:endParaRPr lang="ru-RU" sz="2400" b="1" dirty="0"/>
        </a:p>
      </dgm:t>
    </dgm:pt>
    <dgm:pt modelId="{31742344-5818-4C89-9925-736A4B58836C}" type="parTrans" cxnId="{29E62960-B34E-469E-BA94-317B4EA30AD4}">
      <dgm:prSet/>
      <dgm:spPr/>
      <dgm:t>
        <a:bodyPr/>
        <a:lstStyle/>
        <a:p>
          <a:endParaRPr lang="ru-RU"/>
        </a:p>
      </dgm:t>
    </dgm:pt>
    <dgm:pt modelId="{E38939C4-CA9E-485F-98D6-B1A1B6AD3B5D}" type="sibTrans" cxnId="{29E62960-B34E-469E-BA94-317B4EA30AD4}">
      <dgm:prSet/>
      <dgm:spPr/>
      <dgm:t>
        <a:bodyPr/>
        <a:lstStyle/>
        <a:p>
          <a:r>
            <a:rPr lang="ru-RU" b="1" dirty="0" smtClean="0"/>
            <a:t>Признаки народности</a:t>
          </a:r>
          <a:endParaRPr lang="ru-RU" b="1" dirty="0"/>
        </a:p>
      </dgm:t>
    </dgm:pt>
    <dgm:pt modelId="{3AFF1D4A-CD4F-46A6-B11D-F741442CFB8E}">
      <dgm:prSet phldrT="[Текст]" custT="1"/>
      <dgm:spPr/>
      <dgm:t>
        <a:bodyPr/>
        <a:lstStyle/>
        <a:p>
          <a:r>
            <a:rPr lang="ru-RU" sz="2800" b="1" dirty="0" smtClean="0"/>
            <a:t>Язык</a:t>
          </a:r>
          <a:endParaRPr lang="ru-RU" sz="2800" b="1" dirty="0"/>
        </a:p>
      </dgm:t>
    </dgm:pt>
    <dgm:pt modelId="{FC026ACD-FA22-46CC-B546-DA9765A93AF9}" type="parTrans" cxnId="{1553998C-31FF-43E9-B60D-0AB36823AE58}">
      <dgm:prSet/>
      <dgm:spPr/>
      <dgm:t>
        <a:bodyPr/>
        <a:lstStyle/>
        <a:p>
          <a:endParaRPr lang="ru-RU"/>
        </a:p>
      </dgm:t>
    </dgm:pt>
    <dgm:pt modelId="{F9DC8DD3-4C0D-40AA-920C-A6160FAE1E23}" type="sibTrans" cxnId="{1553998C-31FF-43E9-B60D-0AB36823AE58}">
      <dgm:prSet custT="1"/>
      <dgm:spPr/>
      <dgm:t>
        <a:bodyPr/>
        <a:lstStyle/>
        <a:p>
          <a:r>
            <a:rPr lang="ru-RU" sz="2000" b="1" dirty="0" smtClean="0"/>
            <a:t>Территория</a:t>
          </a:r>
          <a:endParaRPr lang="ru-RU" sz="2000" b="1" dirty="0"/>
        </a:p>
      </dgm:t>
    </dgm:pt>
    <dgm:pt modelId="{BA4CC51F-42A5-475A-8028-520252C39DEA}">
      <dgm:prSet phldrT="[Текст]" custT="1"/>
      <dgm:spPr/>
      <dgm:t>
        <a:bodyPr/>
        <a:lstStyle/>
        <a:p>
          <a:r>
            <a:rPr lang="ru-RU" sz="2400" b="1" dirty="0" smtClean="0"/>
            <a:t>Культура</a:t>
          </a:r>
          <a:endParaRPr lang="ru-RU" sz="2400" b="1" dirty="0"/>
        </a:p>
      </dgm:t>
    </dgm:pt>
    <dgm:pt modelId="{81290E11-747A-4233-9FE2-132D0AEE556B}" type="parTrans" cxnId="{8B65FCB1-177C-4CEB-80AE-0DB1968C70EE}">
      <dgm:prSet/>
      <dgm:spPr/>
      <dgm:t>
        <a:bodyPr/>
        <a:lstStyle/>
        <a:p>
          <a:endParaRPr lang="ru-RU"/>
        </a:p>
      </dgm:t>
    </dgm:pt>
    <dgm:pt modelId="{6286E7D9-DE66-4924-B448-48C3BA7DEC2C}" type="sibTrans" cxnId="{8B65FCB1-177C-4CEB-80AE-0DB1968C70EE}">
      <dgm:prSet custT="1"/>
      <dgm:spPr/>
      <dgm:t>
        <a:bodyPr/>
        <a:lstStyle/>
        <a:p>
          <a:r>
            <a:rPr lang="ru-RU" sz="2000" b="1" dirty="0" smtClean="0"/>
            <a:t>Самосознание</a:t>
          </a:r>
          <a:endParaRPr lang="ru-RU" sz="2000" b="1" dirty="0"/>
        </a:p>
      </dgm:t>
    </dgm:pt>
    <dgm:pt modelId="{A8E57CBD-A402-4C5B-894F-10A254B8FE5A}" type="pres">
      <dgm:prSet presAssocID="{8FADB5B5-CE2E-44B3-8B9A-6F25D49064A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86E7F38-1AE8-442E-BEAF-8A2DA37637EE}" type="pres">
      <dgm:prSet presAssocID="{D6A208B2-5073-4895-AEBD-F3C75D522DDB}" presName="composite" presStyleCnt="0"/>
      <dgm:spPr/>
    </dgm:pt>
    <dgm:pt modelId="{62AD8747-FB61-414A-B396-C6169E9100CF}" type="pres">
      <dgm:prSet presAssocID="{D6A208B2-5073-4895-AEBD-F3C75D522DDB}" presName="Parent1" presStyleLbl="node1" presStyleIdx="0" presStyleCnt="6" custScaleX="218848" custScaleY="45497" custLinFactNeighborX="74096" custLinFactNeighborY="715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7C127-65EB-4806-BF5C-8B4AB50E67BB}" type="pres">
      <dgm:prSet presAssocID="{D6A208B2-5073-4895-AEBD-F3C75D522DDB}" presName="Childtext1" presStyleLbl="revTx" presStyleIdx="0" presStyleCnt="3" custScaleX="16993" custScaleY="357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39EA3-8840-4BE3-9B9B-2F37BA96CC0C}" type="pres">
      <dgm:prSet presAssocID="{D6A208B2-5073-4895-AEBD-F3C75D522DDB}" presName="BalanceSpacing" presStyleCnt="0"/>
      <dgm:spPr/>
    </dgm:pt>
    <dgm:pt modelId="{2B725ACC-8F3E-49D1-BD26-4662D0110230}" type="pres">
      <dgm:prSet presAssocID="{D6A208B2-5073-4895-AEBD-F3C75D522DDB}" presName="BalanceSpacing1" presStyleCnt="0"/>
      <dgm:spPr/>
    </dgm:pt>
    <dgm:pt modelId="{EE42330F-6706-4B69-B9A8-F0B3B7E6C9D4}" type="pres">
      <dgm:prSet presAssocID="{E38939C4-CA9E-485F-98D6-B1A1B6AD3B5D}" presName="Accent1Text" presStyleLbl="node1" presStyleIdx="1" presStyleCnt="6" custScaleX="219638" custScaleY="85945" custLinFactNeighborX="86781" custLinFactNeighborY="-1280"/>
      <dgm:spPr/>
      <dgm:t>
        <a:bodyPr/>
        <a:lstStyle/>
        <a:p>
          <a:endParaRPr lang="ru-RU"/>
        </a:p>
      </dgm:t>
    </dgm:pt>
    <dgm:pt modelId="{11730710-FFD6-4935-9A7A-EFD7496763D7}" type="pres">
      <dgm:prSet presAssocID="{E38939C4-CA9E-485F-98D6-B1A1B6AD3B5D}" presName="spaceBetweenRectangles" presStyleCnt="0"/>
      <dgm:spPr/>
    </dgm:pt>
    <dgm:pt modelId="{7E0FC0CC-927C-43F4-95F1-F8BEEECD4611}" type="pres">
      <dgm:prSet presAssocID="{3AFF1D4A-CD4F-46A6-B11D-F741442CFB8E}" presName="composite" presStyleCnt="0"/>
      <dgm:spPr/>
    </dgm:pt>
    <dgm:pt modelId="{52DACBBA-13B5-4C64-B04E-DEEDA22E9AA9}" type="pres">
      <dgm:prSet presAssocID="{3AFF1D4A-CD4F-46A6-B11D-F741442CFB8E}" presName="Parent1" presStyleLbl="node1" presStyleIdx="2" presStyleCnt="6" custScaleX="176722" custScaleY="45497" custLinFactNeighborX="-85096" custLinFactNeighborY="-37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3A3C1-10D8-498B-94F2-CE428A927776}" type="pres">
      <dgm:prSet presAssocID="{3AFF1D4A-CD4F-46A6-B11D-F741442CFB8E}" presName="Childtext1" presStyleLbl="revTx" presStyleIdx="1" presStyleCnt="3" custScaleX="32217" custScaleY="318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D9B08-403D-4001-BD6C-7BD1F1E0FA66}" type="pres">
      <dgm:prSet presAssocID="{3AFF1D4A-CD4F-46A6-B11D-F741442CFB8E}" presName="BalanceSpacing" presStyleCnt="0"/>
      <dgm:spPr/>
    </dgm:pt>
    <dgm:pt modelId="{B14BBD9C-C0FC-4196-AF3F-94F886871DF4}" type="pres">
      <dgm:prSet presAssocID="{3AFF1D4A-CD4F-46A6-B11D-F741442CFB8E}" presName="BalanceSpacing1" presStyleCnt="0"/>
      <dgm:spPr/>
    </dgm:pt>
    <dgm:pt modelId="{F196703F-9A9D-46CD-8D7C-02CE4503C8F0}" type="pres">
      <dgm:prSet presAssocID="{F9DC8DD3-4C0D-40AA-920C-A6160FAE1E23}" presName="Accent1Text" presStyleLbl="node1" presStyleIdx="3" presStyleCnt="6" custScaleX="181031" custScaleY="26810" custLinFactNeighborX="87370" custLinFactNeighborY="84481"/>
      <dgm:spPr/>
      <dgm:t>
        <a:bodyPr/>
        <a:lstStyle/>
        <a:p>
          <a:endParaRPr lang="ru-RU"/>
        </a:p>
      </dgm:t>
    </dgm:pt>
    <dgm:pt modelId="{A47BB061-839E-41A5-94ED-7D74ABD1DB65}" type="pres">
      <dgm:prSet presAssocID="{F9DC8DD3-4C0D-40AA-920C-A6160FAE1E23}" presName="spaceBetweenRectangles" presStyleCnt="0"/>
      <dgm:spPr/>
    </dgm:pt>
    <dgm:pt modelId="{D02D71A0-B601-4CD8-B201-0CC57E493757}" type="pres">
      <dgm:prSet presAssocID="{BA4CC51F-42A5-475A-8028-520252C39DEA}" presName="composite" presStyleCnt="0"/>
      <dgm:spPr/>
    </dgm:pt>
    <dgm:pt modelId="{242AD94D-94CE-40B2-A3D0-040880C65846}" type="pres">
      <dgm:prSet presAssocID="{BA4CC51F-42A5-475A-8028-520252C39DEA}" presName="Parent1" presStyleLbl="node1" presStyleIdx="4" presStyleCnt="6" custScaleX="192971" custScaleY="40823" custLinFactNeighborX="-29566" custLinFactNeighborY="-420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0E8F9-9C11-4B75-902B-4D439DA20045}" type="pres">
      <dgm:prSet presAssocID="{BA4CC51F-42A5-475A-8028-520252C39DEA}" presName="Childtext1" presStyleLbl="revTx" presStyleIdx="2" presStyleCnt="3" custScaleX="51258" custScaleY="43938" custLinFactNeighborX="28841" custLinFactNeighborY="-16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1A28C-8FAF-47B6-B934-4E31C2DDF623}" type="pres">
      <dgm:prSet presAssocID="{BA4CC51F-42A5-475A-8028-520252C39DEA}" presName="BalanceSpacing" presStyleCnt="0"/>
      <dgm:spPr/>
    </dgm:pt>
    <dgm:pt modelId="{BF5A1207-4372-4FD0-82F0-66C5428ECB47}" type="pres">
      <dgm:prSet presAssocID="{BA4CC51F-42A5-475A-8028-520252C39DEA}" presName="BalanceSpacing1" presStyleCnt="0"/>
      <dgm:spPr/>
    </dgm:pt>
    <dgm:pt modelId="{96A95DDD-DFDB-4FA4-B5C9-DDD233617923}" type="pres">
      <dgm:prSet presAssocID="{6286E7D9-DE66-4924-B448-48C3BA7DEC2C}" presName="Accent1Text" presStyleLbl="node1" presStyleIdx="5" presStyleCnt="6" custScaleX="192972" custScaleY="39919" custLinFactNeighborX="-2868" custLinFactNeighborY="-1288"/>
      <dgm:spPr/>
      <dgm:t>
        <a:bodyPr/>
        <a:lstStyle/>
        <a:p>
          <a:endParaRPr lang="ru-RU"/>
        </a:p>
      </dgm:t>
    </dgm:pt>
  </dgm:ptLst>
  <dgm:cxnLst>
    <dgm:cxn modelId="{29E62960-B34E-469E-BA94-317B4EA30AD4}" srcId="{8FADB5B5-CE2E-44B3-8B9A-6F25D49064A2}" destId="{D6A208B2-5073-4895-AEBD-F3C75D522DDB}" srcOrd="0" destOrd="0" parTransId="{31742344-5818-4C89-9925-736A4B58836C}" sibTransId="{E38939C4-CA9E-485F-98D6-B1A1B6AD3B5D}"/>
    <dgm:cxn modelId="{DF2F7E5A-0DC2-4E9B-98BC-E75A89A85BF9}" type="presOf" srcId="{6286E7D9-DE66-4924-B448-48C3BA7DEC2C}" destId="{96A95DDD-DFDB-4FA4-B5C9-DDD233617923}" srcOrd="0" destOrd="0" presId="urn:microsoft.com/office/officeart/2008/layout/AlternatingHexagons"/>
    <dgm:cxn modelId="{98379F73-23FE-44EA-B98C-CBEF3BE2351F}" type="presOf" srcId="{BA4CC51F-42A5-475A-8028-520252C39DEA}" destId="{242AD94D-94CE-40B2-A3D0-040880C65846}" srcOrd="0" destOrd="0" presId="urn:microsoft.com/office/officeart/2008/layout/AlternatingHexagons"/>
    <dgm:cxn modelId="{AB1D2CE6-34AE-4468-99CF-4BABA894F8D9}" type="presOf" srcId="{E38939C4-CA9E-485F-98D6-B1A1B6AD3B5D}" destId="{EE42330F-6706-4B69-B9A8-F0B3B7E6C9D4}" srcOrd="0" destOrd="0" presId="urn:microsoft.com/office/officeart/2008/layout/AlternatingHexagons"/>
    <dgm:cxn modelId="{E3206391-66CA-45BD-9B3B-07EF5C1BDA61}" type="presOf" srcId="{F9DC8DD3-4C0D-40AA-920C-A6160FAE1E23}" destId="{F196703F-9A9D-46CD-8D7C-02CE4503C8F0}" srcOrd="0" destOrd="0" presId="urn:microsoft.com/office/officeart/2008/layout/AlternatingHexagons"/>
    <dgm:cxn modelId="{E1A01098-11E0-42CA-A380-69EDDD10ACDC}" type="presOf" srcId="{D6A208B2-5073-4895-AEBD-F3C75D522DDB}" destId="{62AD8747-FB61-414A-B396-C6169E9100CF}" srcOrd="0" destOrd="0" presId="urn:microsoft.com/office/officeart/2008/layout/AlternatingHexagons"/>
    <dgm:cxn modelId="{5518B0F1-2E57-4C77-B8B0-C0031F7C0711}" type="presOf" srcId="{3AFF1D4A-CD4F-46A6-B11D-F741442CFB8E}" destId="{52DACBBA-13B5-4C64-B04E-DEEDA22E9AA9}" srcOrd="0" destOrd="0" presId="urn:microsoft.com/office/officeart/2008/layout/AlternatingHexagons"/>
    <dgm:cxn modelId="{8B65FCB1-177C-4CEB-80AE-0DB1968C70EE}" srcId="{8FADB5B5-CE2E-44B3-8B9A-6F25D49064A2}" destId="{BA4CC51F-42A5-475A-8028-520252C39DEA}" srcOrd="2" destOrd="0" parTransId="{81290E11-747A-4233-9FE2-132D0AEE556B}" sibTransId="{6286E7D9-DE66-4924-B448-48C3BA7DEC2C}"/>
    <dgm:cxn modelId="{B85CC2F3-DFF9-4E12-A2CF-4016FF96117D}" type="presOf" srcId="{8FADB5B5-CE2E-44B3-8B9A-6F25D49064A2}" destId="{A8E57CBD-A402-4C5B-894F-10A254B8FE5A}" srcOrd="0" destOrd="0" presId="urn:microsoft.com/office/officeart/2008/layout/AlternatingHexagons"/>
    <dgm:cxn modelId="{1553998C-31FF-43E9-B60D-0AB36823AE58}" srcId="{8FADB5B5-CE2E-44B3-8B9A-6F25D49064A2}" destId="{3AFF1D4A-CD4F-46A6-B11D-F741442CFB8E}" srcOrd="1" destOrd="0" parTransId="{FC026ACD-FA22-46CC-B546-DA9765A93AF9}" sibTransId="{F9DC8DD3-4C0D-40AA-920C-A6160FAE1E23}"/>
    <dgm:cxn modelId="{0DFB599F-69DE-4533-AEA3-F9B04BF62D77}" type="presParOf" srcId="{A8E57CBD-A402-4C5B-894F-10A254B8FE5A}" destId="{886E7F38-1AE8-442E-BEAF-8A2DA37637EE}" srcOrd="0" destOrd="0" presId="urn:microsoft.com/office/officeart/2008/layout/AlternatingHexagons"/>
    <dgm:cxn modelId="{00E37032-9747-4B1E-98C0-5E803CF89331}" type="presParOf" srcId="{886E7F38-1AE8-442E-BEAF-8A2DA37637EE}" destId="{62AD8747-FB61-414A-B396-C6169E9100CF}" srcOrd="0" destOrd="0" presId="urn:microsoft.com/office/officeart/2008/layout/AlternatingHexagons"/>
    <dgm:cxn modelId="{DC84E42A-326F-4A2C-8F46-24DF2389A0EA}" type="presParOf" srcId="{886E7F38-1AE8-442E-BEAF-8A2DA37637EE}" destId="{D3A7C127-65EB-4806-BF5C-8B4AB50E67BB}" srcOrd="1" destOrd="0" presId="urn:microsoft.com/office/officeart/2008/layout/AlternatingHexagons"/>
    <dgm:cxn modelId="{7A9628F7-5D66-4484-896E-F55752A45A5C}" type="presParOf" srcId="{886E7F38-1AE8-442E-BEAF-8A2DA37637EE}" destId="{8B939EA3-8840-4BE3-9B9B-2F37BA96CC0C}" srcOrd="2" destOrd="0" presId="urn:microsoft.com/office/officeart/2008/layout/AlternatingHexagons"/>
    <dgm:cxn modelId="{0596B33F-D155-4AF9-8828-26F53767DC09}" type="presParOf" srcId="{886E7F38-1AE8-442E-BEAF-8A2DA37637EE}" destId="{2B725ACC-8F3E-49D1-BD26-4662D0110230}" srcOrd="3" destOrd="0" presId="urn:microsoft.com/office/officeart/2008/layout/AlternatingHexagons"/>
    <dgm:cxn modelId="{D21D0ED2-0F7E-4880-B08E-E27A471AA1D7}" type="presParOf" srcId="{886E7F38-1AE8-442E-BEAF-8A2DA37637EE}" destId="{EE42330F-6706-4B69-B9A8-F0B3B7E6C9D4}" srcOrd="4" destOrd="0" presId="urn:microsoft.com/office/officeart/2008/layout/AlternatingHexagons"/>
    <dgm:cxn modelId="{3332958B-CDE5-477B-9847-09CDBE0C877D}" type="presParOf" srcId="{A8E57CBD-A402-4C5B-894F-10A254B8FE5A}" destId="{11730710-FFD6-4935-9A7A-EFD7496763D7}" srcOrd="1" destOrd="0" presId="urn:microsoft.com/office/officeart/2008/layout/AlternatingHexagons"/>
    <dgm:cxn modelId="{ECE0927F-105B-4705-B1E0-D578CC245B6F}" type="presParOf" srcId="{A8E57CBD-A402-4C5B-894F-10A254B8FE5A}" destId="{7E0FC0CC-927C-43F4-95F1-F8BEEECD4611}" srcOrd="2" destOrd="0" presId="urn:microsoft.com/office/officeart/2008/layout/AlternatingHexagons"/>
    <dgm:cxn modelId="{1EB08ECC-BC38-4C7A-86EA-8AC94FDF7820}" type="presParOf" srcId="{7E0FC0CC-927C-43F4-95F1-F8BEEECD4611}" destId="{52DACBBA-13B5-4C64-B04E-DEEDA22E9AA9}" srcOrd="0" destOrd="0" presId="urn:microsoft.com/office/officeart/2008/layout/AlternatingHexagons"/>
    <dgm:cxn modelId="{6E01680A-A288-45BB-94D5-3AA0F048B87C}" type="presParOf" srcId="{7E0FC0CC-927C-43F4-95F1-F8BEEECD4611}" destId="{2453A3C1-10D8-498B-94F2-CE428A927776}" srcOrd="1" destOrd="0" presId="urn:microsoft.com/office/officeart/2008/layout/AlternatingHexagons"/>
    <dgm:cxn modelId="{E616CD00-8B09-4E22-8D2A-A5AA7FA3B729}" type="presParOf" srcId="{7E0FC0CC-927C-43F4-95F1-F8BEEECD4611}" destId="{F25D9B08-403D-4001-BD6C-7BD1F1E0FA66}" srcOrd="2" destOrd="0" presId="urn:microsoft.com/office/officeart/2008/layout/AlternatingHexagons"/>
    <dgm:cxn modelId="{CEFDCCC8-545A-4050-AFA5-8E8D2D2EE280}" type="presParOf" srcId="{7E0FC0CC-927C-43F4-95F1-F8BEEECD4611}" destId="{B14BBD9C-C0FC-4196-AF3F-94F886871DF4}" srcOrd="3" destOrd="0" presId="urn:microsoft.com/office/officeart/2008/layout/AlternatingHexagons"/>
    <dgm:cxn modelId="{F5362393-B0DF-4ADA-8731-AAF95CC743A8}" type="presParOf" srcId="{7E0FC0CC-927C-43F4-95F1-F8BEEECD4611}" destId="{F196703F-9A9D-46CD-8D7C-02CE4503C8F0}" srcOrd="4" destOrd="0" presId="urn:microsoft.com/office/officeart/2008/layout/AlternatingHexagons"/>
    <dgm:cxn modelId="{42B0D612-47B8-4B85-B147-3F638F4262A5}" type="presParOf" srcId="{A8E57CBD-A402-4C5B-894F-10A254B8FE5A}" destId="{A47BB061-839E-41A5-94ED-7D74ABD1DB65}" srcOrd="3" destOrd="0" presId="urn:microsoft.com/office/officeart/2008/layout/AlternatingHexagons"/>
    <dgm:cxn modelId="{20D5D418-33E3-417D-878B-9D74CB8370E6}" type="presParOf" srcId="{A8E57CBD-A402-4C5B-894F-10A254B8FE5A}" destId="{D02D71A0-B601-4CD8-B201-0CC57E493757}" srcOrd="4" destOrd="0" presId="urn:microsoft.com/office/officeart/2008/layout/AlternatingHexagons"/>
    <dgm:cxn modelId="{DA3C6548-E42F-4EDE-B1B7-8DC20D857A9B}" type="presParOf" srcId="{D02D71A0-B601-4CD8-B201-0CC57E493757}" destId="{242AD94D-94CE-40B2-A3D0-040880C65846}" srcOrd="0" destOrd="0" presId="urn:microsoft.com/office/officeart/2008/layout/AlternatingHexagons"/>
    <dgm:cxn modelId="{FD6B05C7-4225-4341-8284-766D792C3D12}" type="presParOf" srcId="{D02D71A0-B601-4CD8-B201-0CC57E493757}" destId="{E510E8F9-9C11-4B75-902B-4D439DA20045}" srcOrd="1" destOrd="0" presId="urn:microsoft.com/office/officeart/2008/layout/AlternatingHexagons"/>
    <dgm:cxn modelId="{28898401-973D-4EAB-ABD8-7178E707C3DB}" type="presParOf" srcId="{D02D71A0-B601-4CD8-B201-0CC57E493757}" destId="{34A1A28C-8FAF-47B6-B934-4E31C2DDF623}" srcOrd="2" destOrd="0" presId="urn:microsoft.com/office/officeart/2008/layout/AlternatingHexagons"/>
    <dgm:cxn modelId="{B466552C-5FA3-40FE-9E13-67FCA6EE2D3C}" type="presParOf" srcId="{D02D71A0-B601-4CD8-B201-0CC57E493757}" destId="{BF5A1207-4372-4FD0-82F0-66C5428ECB47}" srcOrd="3" destOrd="0" presId="urn:microsoft.com/office/officeart/2008/layout/AlternatingHexagons"/>
    <dgm:cxn modelId="{5D4406B9-DC8D-4076-8E1A-55F22CBC9DEF}" type="presParOf" srcId="{D02D71A0-B601-4CD8-B201-0CC57E493757}" destId="{96A95DDD-DFDB-4FA4-B5C9-DDD23361792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51C9B-8758-4A58-BC7D-119E1317CF1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F18A57E-C76C-41F5-A25F-8BFB8DEC50EA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Восточное направление</a:t>
          </a:r>
          <a:endParaRPr lang="ru-RU" sz="2400" b="1" cap="none" spc="0" dirty="0">
            <a:ln w="1905"/>
            <a:solidFill>
              <a:srgbClr val="FFFF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D368B8D-2D55-4A24-A0FA-8403E6A12591}" type="parTrans" cxnId="{1B548EE2-1F62-491C-8EC4-F27CB844F639}">
      <dgm:prSet/>
      <dgm:spPr/>
      <dgm:t>
        <a:bodyPr/>
        <a:lstStyle/>
        <a:p>
          <a:endParaRPr lang="ru-RU" sz="240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05A55343-F433-4665-8E86-FE8A1DC74ADE}" type="sibTrans" cxnId="{1B548EE2-1F62-491C-8EC4-F27CB844F639}">
      <dgm:prSet/>
      <dgm:spPr/>
      <dgm:t>
        <a:bodyPr/>
        <a:lstStyle/>
        <a:p>
          <a:endParaRPr lang="ru-RU" sz="240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AB48F19B-F89C-4BE3-A9E7-91FB124F3CF8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Цвет одежды, волос, лица</a:t>
          </a:r>
          <a:endParaRPr lang="ru-RU" sz="2400" b="1" cap="none" spc="0" dirty="0">
            <a:ln w="1905"/>
            <a:solidFill>
              <a:srgbClr val="FFFF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54AB1F4-435C-4116-A19D-F7C906F73720}" type="parTrans" cxnId="{EC5E47E6-D221-4465-9990-1A49B1AEC613}">
      <dgm:prSet/>
      <dgm:spPr/>
      <dgm:t>
        <a:bodyPr/>
        <a:lstStyle/>
        <a:p>
          <a:endParaRPr lang="ru-RU" sz="240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9BB5163B-2E2D-49A3-AA96-218755F65760}" type="sibTrans" cxnId="{EC5E47E6-D221-4465-9990-1A49B1AEC613}">
      <dgm:prSet/>
      <dgm:spPr/>
      <dgm:t>
        <a:bodyPr/>
        <a:lstStyle/>
        <a:p>
          <a:endParaRPr lang="ru-RU" sz="240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DEED1ED1-782A-4C17-A007-CD2E9512ACEE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Православная</a:t>
          </a:r>
        </a:p>
        <a:p>
          <a:r>
            <a:rPr lang="ru-RU" sz="2800" b="1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вера</a:t>
          </a:r>
          <a:endParaRPr lang="ru-RU" sz="2800" b="1" cap="none" spc="0" dirty="0">
            <a:ln w="1905"/>
            <a:solidFill>
              <a:srgbClr val="FFFF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72A35DF1-8B0E-4756-A038-686ED12C8209}" type="parTrans" cxnId="{186FE315-FF95-4E21-9220-A4719BD65748}">
      <dgm:prSet/>
      <dgm:spPr/>
      <dgm:t>
        <a:bodyPr/>
        <a:lstStyle/>
        <a:p>
          <a:endParaRPr lang="ru-RU" sz="240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7EA46A1B-0942-4BA7-8925-4DB8F287ED92}" type="sibTrans" cxnId="{186FE315-FF95-4E21-9220-A4719BD65748}">
      <dgm:prSet/>
      <dgm:spPr/>
      <dgm:t>
        <a:bodyPr/>
        <a:lstStyle/>
        <a:p>
          <a:endParaRPr lang="ru-RU" sz="240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5BCBB92B-FE54-45D9-8C89-C450A9EF8C56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Свободная</a:t>
          </a:r>
        </a:p>
        <a:p>
          <a:r>
            <a:rPr lang="ru-RU" sz="24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территория</a:t>
          </a:r>
          <a:endParaRPr lang="ru-RU" sz="2400" b="1" cap="none" spc="0" dirty="0">
            <a:ln w="1905"/>
            <a:solidFill>
              <a:srgbClr val="FF00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04BC0FE-5290-4B57-89F6-0A5233EAED5C}" type="parTrans" cxnId="{B2ACC4D9-1DFC-40D1-8678-976B46A23853}">
      <dgm:prSet/>
      <dgm:spPr/>
      <dgm:t>
        <a:bodyPr/>
        <a:lstStyle/>
        <a:p>
          <a:endParaRPr lang="ru-RU" sz="240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3A285870-89FE-42EB-B453-80E813E68468}" type="sibTrans" cxnId="{B2ACC4D9-1DFC-40D1-8678-976B46A23853}">
      <dgm:prSet/>
      <dgm:spPr/>
      <dgm:t>
        <a:bodyPr/>
        <a:lstStyle/>
        <a:p>
          <a:endParaRPr lang="ru-RU" sz="240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9730C3B5-7611-4A50-8A84-A840713AA5DD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cap="none" spc="0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Привилегированное </a:t>
          </a:r>
          <a:r>
            <a:rPr lang="ru-RU" sz="2400" b="1" cap="none" spc="0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положение</a:t>
          </a:r>
        </a:p>
        <a:p>
          <a:r>
            <a:rPr lang="ru-RU" sz="2400" b="1" cap="none" spc="0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Полоцкой и Витебской земель</a:t>
          </a:r>
          <a:endParaRPr lang="ru-RU" sz="2400" b="1" cap="none" spc="0" dirty="0">
            <a:ln w="1905"/>
            <a:solidFill>
              <a:schemeClr val="accent2">
                <a:lumMod val="50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56E1A11-A9BB-4643-AB68-019CCEDFCADD}" type="parTrans" cxnId="{593EE3A9-014A-44BE-81D3-7EEE1EDF7949}">
      <dgm:prSet/>
      <dgm:spPr/>
      <dgm:t>
        <a:bodyPr/>
        <a:lstStyle/>
        <a:p>
          <a:endParaRPr lang="ru-RU" sz="240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B4C42152-7D32-415F-A6D5-5001212811D6}" type="sibTrans" cxnId="{593EE3A9-014A-44BE-81D3-7EEE1EDF7949}">
      <dgm:prSet/>
      <dgm:spPr/>
      <dgm:t>
        <a:bodyPr/>
        <a:lstStyle/>
        <a:p>
          <a:endParaRPr lang="ru-RU" sz="240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17216B7C-F686-416F-A379-40CC93D0FDD0}" type="pres">
      <dgm:prSet presAssocID="{8F551C9B-8758-4A58-BC7D-119E1317CF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8B5BF9-16ED-4A03-825C-DEB771FD0D55}" type="pres">
      <dgm:prSet presAssocID="{9F18A57E-C76C-41F5-A25F-8BFB8DEC50EA}" presName="node" presStyleLbl="node1" presStyleIdx="0" presStyleCnt="5" custLinFactNeighborY="12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38494-1D3C-4CF8-9B77-0A82BA8BD83D}" type="pres">
      <dgm:prSet presAssocID="{05A55343-F433-4665-8E86-FE8A1DC74ADE}" presName="sibTrans" presStyleCnt="0"/>
      <dgm:spPr/>
    </dgm:pt>
    <dgm:pt modelId="{D4EA5C92-8C40-4ED9-9703-DA8F9D6C75FA}" type="pres">
      <dgm:prSet presAssocID="{AB48F19B-F89C-4BE3-A9E7-91FB124F3CF8}" presName="node" presStyleLbl="node1" presStyleIdx="1" presStyleCnt="5" custLinFactNeighborX="968" custLinFactNeighborY="21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4B900-5828-4461-BEE5-62A4FF2AACBB}" type="pres">
      <dgm:prSet presAssocID="{9BB5163B-2E2D-49A3-AA96-218755F65760}" presName="sibTrans" presStyleCnt="0"/>
      <dgm:spPr/>
    </dgm:pt>
    <dgm:pt modelId="{5B62EAC9-50A4-40A3-BB9B-F3388DBC7D42}" type="pres">
      <dgm:prSet presAssocID="{DEED1ED1-782A-4C17-A007-CD2E9512ACEE}" presName="node" presStyleLbl="node1" presStyleIdx="2" presStyleCnt="5" custScaleX="115939" custLinFactNeighborX="-645" custLinFactNeighborY="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85458-E861-4604-8998-73A6C217B874}" type="pres">
      <dgm:prSet presAssocID="{7EA46A1B-0942-4BA7-8925-4DB8F287ED92}" presName="sibTrans" presStyleCnt="0"/>
      <dgm:spPr/>
    </dgm:pt>
    <dgm:pt modelId="{E728720B-C64B-4488-A1CD-4E042782F773}" type="pres">
      <dgm:prSet presAssocID="{5BCBB92B-FE54-45D9-8C89-C450A9EF8C56}" presName="node" presStyleLbl="node1" presStyleIdx="3" presStyleCnt="5" custLinFactNeighborX="-5161" custLinFactNeighborY="59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6CE0D-F954-43EF-860F-241273C9F7AC}" type="pres">
      <dgm:prSet presAssocID="{3A285870-89FE-42EB-B453-80E813E68468}" presName="sibTrans" presStyleCnt="0"/>
      <dgm:spPr/>
    </dgm:pt>
    <dgm:pt modelId="{72764A5A-D30D-4A04-8A36-2A2F858E4215}" type="pres">
      <dgm:prSet presAssocID="{9730C3B5-7611-4A50-8A84-A840713AA5DD}" presName="node" presStyleLbl="node1" presStyleIdx="4" presStyleCnt="5" custScaleX="127419" custLinFactNeighborX="968" custLinFactNeighborY="29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548EE2-1F62-491C-8EC4-F27CB844F639}" srcId="{8F551C9B-8758-4A58-BC7D-119E1317CF14}" destId="{9F18A57E-C76C-41F5-A25F-8BFB8DEC50EA}" srcOrd="0" destOrd="0" parTransId="{4D368B8D-2D55-4A24-A0FA-8403E6A12591}" sibTransId="{05A55343-F433-4665-8E86-FE8A1DC74ADE}"/>
    <dgm:cxn modelId="{97D3977F-BFAA-4E7A-B1FC-9616999700F8}" type="presOf" srcId="{8F551C9B-8758-4A58-BC7D-119E1317CF14}" destId="{17216B7C-F686-416F-A379-40CC93D0FDD0}" srcOrd="0" destOrd="0" presId="urn:microsoft.com/office/officeart/2005/8/layout/default"/>
    <dgm:cxn modelId="{CC1E3283-8BF2-4C0B-8F60-18891DE98DE4}" type="presOf" srcId="{DEED1ED1-782A-4C17-A007-CD2E9512ACEE}" destId="{5B62EAC9-50A4-40A3-BB9B-F3388DBC7D42}" srcOrd="0" destOrd="0" presId="urn:microsoft.com/office/officeart/2005/8/layout/default"/>
    <dgm:cxn modelId="{70D051FB-F452-4572-B9C0-7B670A296717}" type="presOf" srcId="{AB48F19B-F89C-4BE3-A9E7-91FB124F3CF8}" destId="{D4EA5C92-8C40-4ED9-9703-DA8F9D6C75FA}" srcOrd="0" destOrd="0" presId="urn:microsoft.com/office/officeart/2005/8/layout/default"/>
    <dgm:cxn modelId="{593EE3A9-014A-44BE-81D3-7EEE1EDF7949}" srcId="{8F551C9B-8758-4A58-BC7D-119E1317CF14}" destId="{9730C3B5-7611-4A50-8A84-A840713AA5DD}" srcOrd="4" destOrd="0" parTransId="{156E1A11-A9BB-4643-AB68-019CCEDFCADD}" sibTransId="{B4C42152-7D32-415F-A6D5-5001212811D6}"/>
    <dgm:cxn modelId="{C887367C-9506-4329-9E87-AD0D30A05BBF}" type="presOf" srcId="{9F18A57E-C76C-41F5-A25F-8BFB8DEC50EA}" destId="{338B5BF9-16ED-4A03-825C-DEB771FD0D55}" srcOrd="0" destOrd="0" presId="urn:microsoft.com/office/officeart/2005/8/layout/default"/>
    <dgm:cxn modelId="{89901275-7819-46C7-AD24-E7E0B0ADD1F0}" type="presOf" srcId="{9730C3B5-7611-4A50-8A84-A840713AA5DD}" destId="{72764A5A-D30D-4A04-8A36-2A2F858E4215}" srcOrd="0" destOrd="0" presId="urn:microsoft.com/office/officeart/2005/8/layout/default"/>
    <dgm:cxn modelId="{186FE315-FF95-4E21-9220-A4719BD65748}" srcId="{8F551C9B-8758-4A58-BC7D-119E1317CF14}" destId="{DEED1ED1-782A-4C17-A007-CD2E9512ACEE}" srcOrd="2" destOrd="0" parTransId="{72A35DF1-8B0E-4756-A038-686ED12C8209}" sibTransId="{7EA46A1B-0942-4BA7-8925-4DB8F287ED92}"/>
    <dgm:cxn modelId="{B2ACC4D9-1DFC-40D1-8678-976B46A23853}" srcId="{8F551C9B-8758-4A58-BC7D-119E1317CF14}" destId="{5BCBB92B-FE54-45D9-8C89-C450A9EF8C56}" srcOrd="3" destOrd="0" parTransId="{F04BC0FE-5290-4B57-89F6-0A5233EAED5C}" sibTransId="{3A285870-89FE-42EB-B453-80E813E68468}"/>
    <dgm:cxn modelId="{EC5E47E6-D221-4465-9990-1A49B1AEC613}" srcId="{8F551C9B-8758-4A58-BC7D-119E1317CF14}" destId="{AB48F19B-F89C-4BE3-A9E7-91FB124F3CF8}" srcOrd="1" destOrd="0" parTransId="{E54AB1F4-435C-4116-A19D-F7C906F73720}" sibTransId="{9BB5163B-2E2D-49A3-AA96-218755F65760}"/>
    <dgm:cxn modelId="{3751556E-BCB5-44AB-A510-9144A30B5FDD}" type="presOf" srcId="{5BCBB92B-FE54-45D9-8C89-C450A9EF8C56}" destId="{E728720B-C64B-4488-A1CD-4E042782F773}" srcOrd="0" destOrd="0" presId="urn:microsoft.com/office/officeart/2005/8/layout/default"/>
    <dgm:cxn modelId="{DE3EC01E-3D85-4064-BA6F-65F2B60778A9}" type="presParOf" srcId="{17216B7C-F686-416F-A379-40CC93D0FDD0}" destId="{338B5BF9-16ED-4A03-825C-DEB771FD0D55}" srcOrd="0" destOrd="0" presId="urn:microsoft.com/office/officeart/2005/8/layout/default"/>
    <dgm:cxn modelId="{503DBEA0-4EA7-4177-9214-D70280E00494}" type="presParOf" srcId="{17216B7C-F686-416F-A379-40CC93D0FDD0}" destId="{D1F38494-1D3C-4CF8-9B77-0A82BA8BD83D}" srcOrd="1" destOrd="0" presId="urn:microsoft.com/office/officeart/2005/8/layout/default"/>
    <dgm:cxn modelId="{82AD60CF-940F-40BF-BB26-1A47F0E369C6}" type="presParOf" srcId="{17216B7C-F686-416F-A379-40CC93D0FDD0}" destId="{D4EA5C92-8C40-4ED9-9703-DA8F9D6C75FA}" srcOrd="2" destOrd="0" presId="urn:microsoft.com/office/officeart/2005/8/layout/default"/>
    <dgm:cxn modelId="{7AC368E3-1C4C-474D-8EF2-4DCAB2C7399C}" type="presParOf" srcId="{17216B7C-F686-416F-A379-40CC93D0FDD0}" destId="{C154B900-5828-4461-BEE5-62A4FF2AACBB}" srcOrd="3" destOrd="0" presId="urn:microsoft.com/office/officeart/2005/8/layout/default"/>
    <dgm:cxn modelId="{22B2C35B-4907-4CC6-8A85-2DEDA7401B0F}" type="presParOf" srcId="{17216B7C-F686-416F-A379-40CC93D0FDD0}" destId="{5B62EAC9-50A4-40A3-BB9B-F3388DBC7D42}" srcOrd="4" destOrd="0" presId="urn:microsoft.com/office/officeart/2005/8/layout/default"/>
    <dgm:cxn modelId="{08B63AAE-24AE-477F-9CD0-F889486E74C5}" type="presParOf" srcId="{17216B7C-F686-416F-A379-40CC93D0FDD0}" destId="{EBD85458-E861-4604-8998-73A6C217B874}" srcOrd="5" destOrd="0" presId="urn:microsoft.com/office/officeart/2005/8/layout/default"/>
    <dgm:cxn modelId="{3A541328-E641-45B5-9B6D-8A9D7A76DA1C}" type="presParOf" srcId="{17216B7C-F686-416F-A379-40CC93D0FDD0}" destId="{E728720B-C64B-4488-A1CD-4E042782F773}" srcOrd="6" destOrd="0" presId="urn:microsoft.com/office/officeart/2005/8/layout/default"/>
    <dgm:cxn modelId="{0651BFB2-E6B5-4C4B-97BB-282B1C7571C4}" type="presParOf" srcId="{17216B7C-F686-416F-A379-40CC93D0FDD0}" destId="{F906CE0D-F954-43EF-860F-241273C9F7AC}" srcOrd="7" destOrd="0" presId="urn:microsoft.com/office/officeart/2005/8/layout/default"/>
    <dgm:cxn modelId="{EFC0CB6A-947D-4F69-A898-41F5D5521941}" type="presParOf" srcId="{17216B7C-F686-416F-A379-40CC93D0FDD0}" destId="{72764A5A-D30D-4A04-8A36-2A2F858E421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D8747-FB61-414A-B396-C6169E9100CF}">
      <dsp:nvSpPr>
        <dsp:cNvPr id="0" name=""/>
        <dsp:cNvSpPr/>
      </dsp:nvSpPr>
      <dsp:spPr>
        <a:xfrm rot="5400000">
          <a:off x="6135077" y="645842"/>
          <a:ext cx="1111610" cy="465191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Быт</a:t>
          </a:r>
          <a:endParaRPr lang="ru-RU" sz="2400" b="1" kern="1200" dirty="0"/>
        </a:p>
      </dsp:txBody>
      <dsp:txXfrm rot="-5400000">
        <a:off x="5140244" y="2601262"/>
        <a:ext cx="3101277" cy="741074"/>
      </dsp:txXfrm>
    </dsp:sp>
    <dsp:sp modelId="{D3A7C127-65EB-4806-BF5C-8B4AB50E67BB}">
      <dsp:nvSpPr>
        <dsp:cNvPr id="0" name=""/>
        <dsp:cNvSpPr/>
      </dsp:nvSpPr>
      <dsp:spPr>
        <a:xfrm>
          <a:off x="7374858" y="961799"/>
          <a:ext cx="463344" cy="523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2330F-6706-4B69-B9A8-F0B3B7E6C9D4}">
      <dsp:nvSpPr>
        <dsp:cNvPr id="0" name=""/>
        <dsp:cNvSpPr/>
      </dsp:nvSpPr>
      <dsp:spPr>
        <a:xfrm rot="5400000">
          <a:off x="3614900" y="-1141957"/>
          <a:ext cx="2099861" cy="466870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Признаки народности</a:t>
          </a:r>
          <a:endParaRPr lang="ru-RU" sz="3400" b="1" kern="1200" dirty="0"/>
        </a:p>
      </dsp:txBody>
      <dsp:txXfrm rot="-5400000">
        <a:off x="3108595" y="492443"/>
        <a:ext cx="3112472" cy="1399907"/>
      </dsp:txXfrm>
    </dsp:sp>
    <dsp:sp modelId="{52DACBBA-13B5-4C64-B04E-DEEDA22E9AA9}">
      <dsp:nvSpPr>
        <dsp:cNvPr id="0" name=""/>
        <dsp:cNvSpPr/>
      </dsp:nvSpPr>
      <dsp:spPr>
        <a:xfrm rot="5400000">
          <a:off x="1598989" y="1155416"/>
          <a:ext cx="1111610" cy="375646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Язык</a:t>
          </a:r>
          <a:endParaRPr lang="ru-RU" sz="2800" b="1" kern="1200" dirty="0"/>
        </a:p>
      </dsp:txBody>
      <dsp:txXfrm rot="-5400000">
        <a:off x="902638" y="2663113"/>
        <a:ext cx="2504313" cy="741074"/>
      </dsp:txXfrm>
    </dsp:sp>
    <dsp:sp modelId="{2453A3C1-10D8-498B-94F2-CE428A927776}">
      <dsp:nvSpPr>
        <dsp:cNvPr id="0" name=""/>
        <dsp:cNvSpPr/>
      </dsp:nvSpPr>
      <dsp:spPr>
        <a:xfrm>
          <a:off x="1068431" y="2892240"/>
          <a:ext cx="850117" cy="467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6703F-9A9D-46CD-8D7C-02CE4503C8F0}">
      <dsp:nvSpPr>
        <dsp:cNvPr id="0" name=""/>
        <dsp:cNvSpPr/>
      </dsp:nvSpPr>
      <dsp:spPr>
        <a:xfrm rot="5400000">
          <a:off x="6892449" y="3265871"/>
          <a:ext cx="655038" cy="384806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Территория</a:t>
          </a:r>
          <a:endParaRPr lang="ru-RU" sz="2000" b="1" kern="1200" dirty="0"/>
        </a:p>
      </dsp:txBody>
      <dsp:txXfrm rot="-5400000">
        <a:off x="5937281" y="4971556"/>
        <a:ext cx="2565375" cy="436692"/>
      </dsp:txXfrm>
    </dsp:sp>
    <dsp:sp modelId="{242AD94D-94CE-40B2-A3D0-040880C65846}">
      <dsp:nvSpPr>
        <dsp:cNvPr id="0" name=""/>
        <dsp:cNvSpPr/>
      </dsp:nvSpPr>
      <dsp:spPr>
        <a:xfrm rot="5400000">
          <a:off x="3988697" y="2120179"/>
          <a:ext cx="997412" cy="410186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Культура</a:t>
          </a:r>
          <a:endParaRPr lang="ru-RU" sz="2400" b="1" kern="1200" dirty="0"/>
        </a:p>
      </dsp:txBody>
      <dsp:txXfrm rot="-5400000">
        <a:off x="3120115" y="3838640"/>
        <a:ext cx="2734576" cy="664942"/>
      </dsp:txXfrm>
    </dsp:sp>
    <dsp:sp modelId="{E510E8F9-9C11-4B75-902B-4D439DA20045}">
      <dsp:nvSpPr>
        <dsp:cNvPr id="0" name=""/>
        <dsp:cNvSpPr/>
      </dsp:nvSpPr>
      <dsp:spPr>
        <a:xfrm>
          <a:off x="7694112" y="4854081"/>
          <a:ext cx="1397641" cy="644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95DDD-DFDB-4FA4-B5C9-DDD233617923}">
      <dsp:nvSpPr>
        <dsp:cNvPr id="0" name=""/>
        <dsp:cNvSpPr/>
      </dsp:nvSpPr>
      <dsp:spPr>
        <a:xfrm rot="5400000">
          <a:off x="2271555" y="3117239"/>
          <a:ext cx="975325" cy="410188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Самосознание</a:t>
          </a:r>
          <a:endParaRPr lang="ru-RU" sz="2000" b="1" kern="1200" dirty="0"/>
        </a:p>
      </dsp:txBody>
      <dsp:txXfrm rot="-5400000">
        <a:off x="1391923" y="4843073"/>
        <a:ext cx="2734590" cy="650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B5BF9-16ED-4A03-825C-DEB771FD0D55}">
      <dsp:nvSpPr>
        <dsp:cNvPr id="0" name=""/>
        <dsp:cNvSpPr/>
      </dsp:nvSpPr>
      <dsp:spPr>
        <a:xfrm>
          <a:off x="4646" y="786852"/>
          <a:ext cx="2655154" cy="15930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Восточное направление</a:t>
          </a:r>
          <a:endParaRPr lang="ru-RU" sz="2400" b="1" kern="1200" cap="none" spc="0" dirty="0">
            <a:ln w="1905"/>
            <a:solidFill>
              <a:srgbClr val="FFFF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4646" y="786852"/>
        <a:ext cx="2655154" cy="1593092"/>
      </dsp:txXfrm>
    </dsp:sp>
    <dsp:sp modelId="{D4EA5C92-8C40-4ED9-9703-DA8F9D6C75FA}">
      <dsp:nvSpPr>
        <dsp:cNvPr id="0" name=""/>
        <dsp:cNvSpPr/>
      </dsp:nvSpPr>
      <dsp:spPr>
        <a:xfrm>
          <a:off x="2951018" y="923889"/>
          <a:ext cx="2655154" cy="15930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Цвет одежды, волос, лица</a:t>
          </a:r>
          <a:endParaRPr lang="ru-RU" sz="2400" b="1" kern="1200" cap="none" spc="0" dirty="0">
            <a:ln w="1905"/>
            <a:solidFill>
              <a:srgbClr val="FFFF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951018" y="923889"/>
        <a:ext cx="2655154" cy="1593092"/>
      </dsp:txXfrm>
    </dsp:sp>
    <dsp:sp modelId="{5B62EAC9-50A4-40A3-BB9B-F3388DBC7D42}">
      <dsp:nvSpPr>
        <dsp:cNvPr id="0" name=""/>
        <dsp:cNvSpPr/>
      </dsp:nvSpPr>
      <dsp:spPr>
        <a:xfrm>
          <a:off x="5828860" y="718333"/>
          <a:ext cx="3078359" cy="15930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Православная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вера</a:t>
          </a:r>
          <a:endParaRPr lang="ru-RU" sz="2800" b="1" kern="1200" cap="none" spc="0" dirty="0">
            <a:ln w="1905"/>
            <a:solidFill>
              <a:srgbClr val="FFFF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828860" y="718333"/>
        <a:ext cx="3078359" cy="1593092"/>
      </dsp:txXfrm>
    </dsp:sp>
    <dsp:sp modelId="{E728720B-C64B-4488-A1CD-4E042782F773}">
      <dsp:nvSpPr>
        <dsp:cNvPr id="0" name=""/>
        <dsp:cNvSpPr/>
      </dsp:nvSpPr>
      <dsp:spPr>
        <a:xfrm>
          <a:off x="1175543" y="3020593"/>
          <a:ext cx="2655154" cy="15930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Свободная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территория</a:t>
          </a:r>
          <a:endParaRPr lang="ru-RU" sz="2400" b="1" kern="1200" cap="none" spc="0" dirty="0">
            <a:ln w="1905"/>
            <a:solidFill>
              <a:srgbClr val="FF00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175543" y="3020593"/>
        <a:ext cx="2655154" cy="1593092"/>
      </dsp:txXfrm>
    </dsp:sp>
    <dsp:sp modelId="{72764A5A-D30D-4A04-8A36-2A2F858E4215}">
      <dsp:nvSpPr>
        <dsp:cNvPr id="0" name=""/>
        <dsp:cNvSpPr/>
      </dsp:nvSpPr>
      <dsp:spPr>
        <a:xfrm>
          <a:off x="4258947" y="2910980"/>
          <a:ext cx="3383171" cy="15930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Привилегированное </a:t>
          </a:r>
          <a:r>
            <a:rPr lang="ru-RU" sz="2400" b="1" kern="1200" cap="none" spc="0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положение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Полоцкой и Витебской земель</a:t>
          </a:r>
          <a:endParaRPr lang="ru-RU" sz="2400" b="1" kern="1200" cap="none" spc="0" dirty="0">
            <a:ln w="1905"/>
            <a:solidFill>
              <a:schemeClr val="accent2">
                <a:lumMod val="50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4258947" y="2910980"/>
        <a:ext cx="3383171" cy="1593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5317C-FDD8-41C7-9CA6-056208B7A345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2E3ED-8EBD-452E-9CFB-A846EFE64C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22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2E3ED-8EBD-452E-9CFB-A846EFE64CE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67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07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0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6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73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89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57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94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17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64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80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50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43D3-E08E-4DB2-B59E-7204F5CC53BE}" type="datetimeFigureOut">
              <a:rPr lang="ru-RU" smtClean="0"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C33B-C8AC-4549-9838-FFA2BA3E9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4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060322"/>
            <a:ext cx="345716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задание: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§ 21</a:t>
            </a:r>
            <a:endParaRPr lang="ru-RU" sz="54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128836"/>
            <a:ext cx="1969645" cy="194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76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2685" y="16317"/>
            <a:ext cx="378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2958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54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Что принято понимать </a:t>
            </a:r>
            <a:endParaRPr lang="ru-RU" sz="5400" b="1" cap="none" spc="0" dirty="0" smtClean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  <a:p>
            <a:r>
              <a:rPr lang="ru-RU" sz="5400" b="1" cap="none" spc="0" dirty="0" smtClean="0">
                <a:ln w="50800"/>
                <a:solidFill>
                  <a:schemeClr val="accent4">
                    <a:lumMod val="50000"/>
                  </a:schemeClr>
                </a:solidFill>
                <a:effectLst/>
              </a:rPr>
              <a:t>под</a:t>
            </a:r>
            <a:r>
              <a:rPr lang="ru-RU" sz="5400" b="1" dirty="0" smtClean="0">
                <a:ln w="50800"/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ln w="50800"/>
                <a:solidFill>
                  <a:schemeClr val="accent4">
                    <a:lumMod val="50000"/>
                  </a:schemeClr>
                </a:solidFill>
              </a:rPr>
              <a:t>самосознанием</a:t>
            </a:r>
            <a:r>
              <a:rPr lang="ru-RU" sz="5400" b="1" dirty="0" smtClean="0">
                <a:ln w="50800"/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ru-RU" sz="5400" b="1" cap="none" spc="0" dirty="0">
              <a:ln w="50800"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94503" y="3356992"/>
            <a:ext cx="933300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rgbClr val="C00000"/>
                </a:solidFill>
                <a:effectLst/>
              </a:rPr>
              <a:t>Самосознание - осознание</a:t>
            </a:r>
          </a:p>
          <a:p>
            <a:pPr algn="ctr"/>
            <a:r>
              <a:rPr lang="ru-RU" sz="4400" b="1" dirty="0">
                <a:ln/>
                <a:solidFill>
                  <a:srgbClr val="C00000"/>
                </a:solidFill>
              </a:rPr>
              <a:t>и</a:t>
            </a:r>
            <a:r>
              <a:rPr lang="ru-RU" sz="4400" b="1" dirty="0" smtClean="0">
                <a:ln/>
                <a:solidFill>
                  <a:srgbClr val="C00000"/>
                </a:solidFill>
              </a:rPr>
              <a:t> оценка человеком себя</a:t>
            </a:r>
          </a:p>
          <a:p>
            <a:pPr algn="ctr"/>
            <a:r>
              <a:rPr lang="ru-RU" sz="4400" b="1" dirty="0" smtClean="0">
                <a:ln/>
                <a:solidFill>
                  <a:srgbClr val="C00000"/>
                </a:solidFill>
              </a:rPr>
              <a:t> как части окружающего мира.</a:t>
            </a:r>
            <a:endParaRPr lang="ru-RU" sz="4400" b="1" cap="none" spc="0" dirty="0">
              <a:ln/>
              <a:solidFill>
                <a:srgbClr val="C00000"/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16633"/>
            <a:ext cx="1080120" cy="121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573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526297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rgbClr val="C00000"/>
                </a:solidFill>
              </a:rPr>
              <a:t>Национальное</a:t>
            </a:r>
            <a:r>
              <a:rPr lang="en-US" sz="4800" b="1" dirty="0" smtClean="0">
                <a:ln/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ln/>
                <a:solidFill>
                  <a:srgbClr val="C00000"/>
                </a:solidFill>
              </a:rPr>
              <a:t>самосознание-</a:t>
            </a:r>
            <a:endParaRPr lang="ru-RU" sz="4800" b="1" dirty="0">
              <a:ln/>
              <a:solidFill>
                <a:srgbClr val="C00000"/>
              </a:solidFill>
            </a:endParaRPr>
          </a:p>
          <a:p>
            <a:pPr algn="ctr"/>
            <a:r>
              <a:rPr lang="ru-RU" sz="4800" b="1" dirty="0">
                <a:ln/>
                <a:solidFill>
                  <a:schemeClr val="tx2">
                    <a:lumMod val="50000"/>
                  </a:schemeClr>
                </a:solidFill>
              </a:rPr>
              <a:t>осознание и оценка человеком</a:t>
            </a:r>
          </a:p>
          <a:p>
            <a:pPr algn="ctr"/>
            <a:r>
              <a:rPr lang="ru-RU" sz="4800" b="1" dirty="0">
                <a:ln/>
                <a:solidFill>
                  <a:schemeClr val="tx2">
                    <a:lumMod val="50000"/>
                  </a:schemeClr>
                </a:solidFill>
              </a:rPr>
              <a:t>себя как части определённого</a:t>
            </a:r>
          </a:p>
          <a:p>
            <a:pPr algn="ctr"/>
            <a:r>
              <a:rPr lang="ru-RU" sz="4800" b="1" dirty="0">
                <a:ln/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800" b="1" dirty="0" smtClean="0">
                <a:ln/>
                <a:solidFill>
                  <a:schemeClr val="tx2">
                    <a:lumMod val="50000"/>
                  </a:schemeClr>
                </a:solidFill>
              </a:rPr>
              <a:t>этноса </a:t>
            </a:r>
            <a:endParaRPr lang="ru-RU" sz="4800" b="1" dirty="0">
              <a:ln/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3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60811"/>
            <a:ext cx="8712968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Составить кластер</a:t>
            </a:r>
            <a:endParaRPr lang="ru-RU" sz="2400" b="1" cap="none" spc="0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Отличительные черты б</a:t>
            </a:r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елорусов </a:t>
            </a:r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их самосознания</a:t>
            </a:r>
          </a:p>
          <a:p>
            <a:pPr algn="ctr"/>
            <a:r>
              <a:rPr lang="ru-RU" sz="32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2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105200" y="1553117"/>
            <a:ext cx="2880320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72072" y="3717032"/>
            <a:ext cx="2880320" cy="11113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Белорус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274251" y="4272726"/>
            <a:ext cx="2880320" cy="10801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63680" y="1808820"/>
            <a:ext cx="2880320" cy="11161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496" y="3789040"/>
            <a:ext cx="2880320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1795" y="1556792"/>
            <a:ext cx="2880320" cy="10198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67544" y="2746011"/>
            <a:ext cx="1850504" cy="485329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741404" y="2873092"/>
            <a:ext cx="1850504" cy="712726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7005183" y="3231340"/>
            <a:ext cx="1418456" cy="760820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62113" y="5302660"/>
            <a:ext cx="1661365" cy="612648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7164288" y="5666292"/>
            <a:ext cx="1608820" cy="612648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142247" y="5013176"/>
            <a:ext cx="2880320" cy="902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4139952" y="6146277"/>
            <a:ext cx="1608820" cy="612648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568" y="870340"/>
            <a:ext cx="612576" cy="64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26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60811"/>
            <a:ext cx="8712968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Составить кластер</a:t>
            </a:r>
            <a:endParaRPr lang="ru-RU" sz="2400" b="1" cap="none" spc="0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Отличительные черты б</a:t>
            </a:r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елорусов </a:t>
            </a:r>
            <a:r>
              <a:rPr lang="ru-RU" sz="2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их самосознания</a:t>
            </a:r>
          </a:p>
          <a:p>
            <a:pPr algn="ctr"/>
            <a:r>
              <a:rPr lang="ru-RU" sz="32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2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46140" y="3266982"/>
            <a:ext cx="2880320" cy="15121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Белорус</a:t>
            </a:r>
            <a:endParaRPr lang="ru-RU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221795" y="1473008"/>
            <a:ext cx="2880320" cy="9478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Трудолюбие</a:t>
            </a:r>
            <a:endParaRPr lang="ru-RU" sz="2000" b="1" dirty="0"/>
          </a:p>
        </p:txBody>
      </p:sp>
      <p:sp>
        <p:nvSpPr>
          <p:cNvPr id="7" name="Овал 6"/>
          <p:cNvSpPr/>
          <p:nvPr/>
        </p:nvSpPr>
        <p:spPr>
          <a:xfrm>
            <a:off x="3196507" y="1052736"/>
            <a:ext cx="2880320" cy="10801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Бережливость</a:t>
            </a:r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5929917" y="1473008"/>
            <a:ext cx="3203848" cy="9478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Гостеприимность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-17483" y="3722512"/>
            <a:ext cx="3210645" cy="86506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Рассудительность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>
            <a:off x="6206317" y="3645024"/>
            <a:ext cx="2880320" cy="7560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Благодарность</a:t>
            </a:r>
            <a:endParaRPr lang="ru-RU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73106" y="2605222"/>
            <a:ext cx="1850504" cy="737111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Надежда на себя</a:t>
            </a:r>
            <a:endParaRPr lang="ru-RU" b="1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3761048" y="2436801"/>
            <a:ext cx="1850504" cy="737111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хлеб</a:t>
            </a:r>
            <a:endParaRPr lang="ru-RU" b="1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6575430" y="2708920"/>
            <a:ext cx="1850504" cy="737111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Святое дело</a:t>
            </a:r>
            <a:endParaRPr lang="ru-RU" b="1" dirty="0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467544" y="4869160"/>
            <a:ext cx="1850504" cy="737111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Терпение и надежда</a:t>
            </a:r>
            <a:endParaRPr lang="ru-RU" b="1" dirty="0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7113984" y="4725144"/>
            <a:ext cx="1850504" cy="737111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Ценность помощи</a:t>
            </a:r>
            <a:endParaRPr lang="ru-RU" b="1" dirty="0"/>
          </a:p>
        </p:txBody>
      </p:sp>
      <p:sp>
        <p:nvSpPr>
          <p:cNvPr id="16" name="Овал 15"/>
          <p:cNvSpPr/>
          <p:nvPr/>
        </p:nvSpPr>
        <p:spPr>
          <a:xfrm>
            <a:off x="3310971" y="4938622"/>
            <a:ext cx="2880320" cy="7560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Миролюбие</a:t>
            </a:r>
            <a:endParaRPr lang="ru-RU" b="1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3246139" y="5949280"/>
            <a:ext cx="2683777" cy="737111"/>
          </a:xfrm>
          <a:prstGeom prst="wedgeRoundRectCallout">
            <a:avLst>
              <a:gd name="adj1" fmla="val -20833"/>
              <a:gd name="adj2" fmla="val -9105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Спокойствие, </a:t>
            </a:r>
          </a:p>
          <a:p>
            <a:pPr algn="ctr"/>
            <a:r>
              <a:rPr lang="ru-RU" b="1" dirty="0" smtClean="0"/>
              <a:t>толерантность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7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0648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>
                  <a:solidFill>
                    <a:schemeClr val="tx1"/>
                  </a:solidFill>
                </a:ln>
                <a:effectLst/>
              </a:rPr>
              <a:t>Названия и самоназвания белорусов</a:t>
            </a:r>
            <a:endParaRPr lang="ru-RU" sz="2400" b="1" cap="none" spc="0" dirty="0">
              <a:ln>
                <a:solidFill>
                  <a:schemeClr val="tx1"/>
                </a:solidFill>
              </a:ln>
              <a:effectLst/>
            </a:endParaRPr>
          </a:p>
        </p:txBody>
      </p:sp>
      <p:pic>
        <p:nvPicPr>
          <p:cNvPr id="3074" name="Picture 2" descr="http://mapoftheworld.ru/belarus/konturnaya-karta-beloruss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54956"/>
            <a:ext cx="7344816" cy="603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491094">
            <a:off x="4716016" y="240920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Русины, </a:t>
            </a:r>
            <a:r>
              <a:rPr lang="ru-RU" b="1" dirty="0" err="1" smtClean="0"/>
              <a:t>белорусцы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 rot="972310">
            <a:off x="3203848" y="349870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Литвины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46531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Полешуки</a:t>
            </a:r>
            <a:endParaRPr lang="ru-RU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10200"/>
            <a:ext cx="798750" cy="84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11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3397" y="0"/>
            <a:ext cx="378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9529" y="939647"/>
            <a:ext cx="731642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tx2">
                    <a:lumMod val="50000"/>
                  </a:schemeClr>
                </a:solidFill>
                <a:effectLst/>
              </a:rPr>
              <a:t>Какие версии происхождения</a:t>
            </a:r>
          </a:p>
          <a:p>
            <a:pPr algn="ctr"/>
            <a:r>
              <a:rPr lang="ru-RU" sz="3600" b="1" dirty="0">
                <a:ln/>
                <a:solidFill>
                  <a:schemeClr val="tx2">
                    <a:lumMod val="50000"/>
                  </a:schemeClr>
                </a:solidFill>
              </a:rPr>
              <a:t>н</a:t>
            </a:r>
            <a:r>
              <a:rPr lang="ru-RU" sz="3600" b="1" dirty="0" smtClean="0">
                <a:ln/>
                <a:solidFill>
                  <a:schemeClr val="tx2">
                    <a:lumMod val="50000"/>
                  </a:schemeClr>
                </a:solidFill>
              </a:rPr>
              <a:t>азвания «Белая Русь»</a:t>
            </a:r>
          </a:p>
          <a:p>
            <a:pPr algn="ctr"/>
            <a:r>
              <a:rPr lang="ru-RU" sz="3600" b="1" dirty="0">
                <a:ln/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ru-RU" sz="3600" b="1" cap="none" spc="0" dirty="0" smtClean="0">
                <a:ln/>
                <a:solidFill>
                  <a:schemeClr val="tx2">
                    <a:lumMod val="50000"/>
                  </a:schemeClr>
                </a:solidFill>
                <a:effectLst/>
              </a:rPr>
              <a:t>ам </a:t>
            </a:r>
            <a:r>
              <a:rPr lang="ru-RU" sz="3600" b="1" cap="none" spc="0" dirty="0" smtClean="0">
                <a:ln/>
                <a:solidFill>
                  <a:schemeClr val="tx2">
                    <a:lumMod val="50000"/>
                  </a:schemeClr>
                </a:solidFill>
                <a:effectLst/>
              </a:rPr>
              <a:t>известны </a:t>
            </a:r>
            <a:endParaRPr lang="ru-RU" sz="3600" b="1" cap="none" spc="0" dirty="0" smtClean="0">
              <a:ln/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algn="ctr"/>
            <a:r>
              <a:rPr lang="ru-RU" sz="3600" b="1" dirty="0" smtClean="0">
                <a:ln/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3600" b="1" cap="none" spc="0" dirty="0">
              <a:ln/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pic>
        <p:nvPicPr>
          <p:cNvPr id="5122" name="Picture 2" descr="http://spring96.org/files/images/belaja_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4248472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317"/>
            <a:ext cx="9251075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Версии происхождения названия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2853996"/>
              </p:ext>
            </p:extLst>
          </p:nvPr>
        </p:nvGraphicFramePr>
        <p:xfrm>
          <a:off x="107504" y="847314"/>
          <a:ext cx="8928992" cy="4613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597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1" y="1414810"/>
            <a:ext cx="8712968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Формирование</a:t>
            </a:r>
          </a:p>
          <a:p>
            <a:pPr algn="ctr"/>
            <a:r>
              <a:rPr lang="ru-RU" sz="4800" b="1" cap="all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Белорусской</a:t>
            </a:r>
          </a:p>
          <a:p>
            <a:pPr algn="ctr"/>
            <a:r>
              <a:rPr lang="ru-RU" sz="4800" b="1" cap="all" spc="0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народности</a:t>
            </a:r>
            <a:endParaRPr lang="ru-RU" sz="4800" b="1" cap="all" spc="0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81300"/>
            <a:ext cx="4512965" cy="21878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65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04664"/>
            <a:ext cx="770485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НаШтоБуЗу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920880" cy="48320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Понятия: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Этнос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Народность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Литвины</a:t>
            </a:r>
          </a:p>
          <a:p>
            <a:pPr marL="342900" indent="-342900">
              <a:buAutoNum type="arabicPeriod"/>
            </a:pPr>
            <a:r>
              <a:rPr lang="ru-RU" sz="2000" b="1" dirty="0" err="1" smtClean="0"/>
              <a:t>Белорусцы</a:t>
            </a:r>
            <a:endParaRPr lang="ru-RU" sz="2000" b="1" dirty="0"/>
          </a:p>
          <a:p>
            <a:pPr marL="342900" indent="-342900">
              <a:buAutoNum type="arabicPeriod"/>
            </a:pPr>
            <a:r>
              <a:rPr lang="ru-RU" sz="2000" b="1" dirty="0" smtClean="0"/>
              <a:t> Русины</a:t>
            </a:r>
          </a:p>
          <a:p>
            <a:pPr marL="342900" indent="-342900">
              <a:buAutoNum type="arabicPeriod"/>
            </a:pPr>
            <a:r>
              <a:rPr lang="ru-RU" sz="2000" b="1" dirty="0" err="1" smtClean="0"/>
              <a:t>Полешуки</a:t>
            </a:r>
            <a:endParaRPr lang="ru-RU" sz="2000" b="1" dirty="0" smtClean="0"/>
          </a:p>
          <a:p>
            <a:r>
              <a:rPr lang="ru-RU" dirty="0" smtClean="0"/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Уметь отвечать на вопросы:</a:t>
            </a:r>
          </a:p>
          <a:p>
            <a:r>
              <a:rPr lang="ru-RU" sz="2000" b="1" dirty="0" smtClean="0"/>
              <a:t>1.Когда  и в каких государствах формировалась белорусская народность</a:t>
            </a:r>
          </a:p>
          <a:p>
            <a:r>
              <a:rPr lang="ru-RU" sz="2000" b="1" dirty="0" smtClean="0"/>
              <a:t>2. Какие восточнославянские племена составили этническую основу белорусского народа</a:t>
            </a:r>
          </a:p>
          <a:p>
            <a:r>
              <a:rPr lang="ru-RU" sz="2000" b="1" dirty="0" smtClean="0"/>
              <a:t>3. Какими особенностями характеризуется белорусский язык</a:t>
            </a:r>
          </a:p>
          <a:p>
            <a:r>
              <a:rPr lang="ru-RU" sz="2000" b="1" dirty="0" smtClean="0"/>
              <a:t>4. Происхождение названия «Белая Русь»</a:t>
            </a:r>
          </a:p>
          <a:p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454" y="1484784"/>
            <a:ext cx="1104962" cy="117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88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0"/>
            <a:ext cx="533190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/>
                <a:solidFill>
                  <a:srgbClr val="FF0000"/>
                </a:solidFill>
              </a:rPr>
              <a:t>Этнос- народ, народность</a:t>
            </a:r>
            <a:r>
              <a:rPr lang="ru-RU" sz="5400" b="1" dirty="0">
                <a:ln/>
                <a:solidFill>
                  <a:schemeClr val="accent3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988840"/>
            <a:ext cx="618630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Перечислите</a:t>
            </a:r>
          </a:p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сновные признаки</a:t>
            </a:r>
          </a:p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ародности.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Стр.115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2" descr="http://img-fotki.yandex.ru/get/3908/zyb6666.b/0_21b9a_e5df4bdb_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41168"/>
            <a:ext cx="1259632" cy="141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3716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14277489"/>
              </p:ext>
            </p:extLst>
          </p:nvPr>
        </p:nvGraphicFramePr>
        <p:xfrm>
          <a:off x="-24714" y="188640"/>
          <a:ext cx="9144000" cy="5934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3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0228" y="332656"/>
            <a:ext cx="70278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Формирование белорусской</a:t>
            </a:r>
          </a:p>
          <a:p>
            <a:pPr algn="ctr"/>
            <a:r>
              <a:rPr lang="ru-RU" sz="3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народности происходит</a:t>
            </a:r>
          </a:p>
          <a:p>
            <a:pPr algn="ctr"/>
            <a:r>
              <a:rPr lang="ru-RU" sz="36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36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период с </a:t>
            </a:r>
            <a:r>
              <a:rPr lang="en-US" sz="36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VIII</a:t>
            </a:r>
            <a:r>
              <a:rPr lang="ru-RU" sz="36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</a:t>
            </a:r>
            <a:r>
              <a:rPr lang="en-US" sz="36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XVI</a:t>
            </a:r>
            <a:r>
              <a:rPr lang="ru-RU" sz="36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вв. </a:t>
            </a:r>
            <a:endParaRPr lang="ru-RU" sz="36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996952"/>
            <a:ext cx="734481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Что включает в себя</a:t>
            </a:r>
          </a:p>
          <a:p>
            <a:pPr algn="ctr"/>
            <a:r>
              <a:rPr lang="ru-RU" sz="54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э</a:t>
            </a:r>
            <a:r>
              <a:rPr lang="ru-RU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тот процесс?</a:t>
            </a:r>
            <a:endParaRPr lang="ru-RU" sz="54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89720"/>
            <a:ext cx="1262063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67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16317"/>
            <a:ext cx="9227094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Процесс формирования народности</a:t>
            </a:r>
            <a:endParaRPr lang="ru-RU" sz="3200" b="1" cap="none" spc="0" dirty="0">
              <a:ln w="17780" cmpd="sng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1100891"/>
            <a:ext cx="3092341" cy="10556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Историческая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общность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7223" y="1004153"/>
            <a:ext cx="3561354" cy="17366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Племенные союзы</a:t>
            </a:r>
          </a:p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ривичей,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дреговичей,</a:t>
            </a:r>
          </a:p>
          <a:p>
            <a:pPr algn="ctr"/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родимичей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4355" y="1412776"/>
            <a:ext cx="2512537" cy="919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елорусская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народность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3679728"/>
            <a:ext cx="3575050" cy="10556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</a:rPr>
              <a:t>Государственные</a:t>
            </a:r>
          </a:p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</a:rPr>
              <a:t>образования</a:t>
            </a:r>
            <a:endParaRPr lang="ru-RU" sz="28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7884" y="3503946"/>
            <a:ext cx="3082008" cy="200906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</a:rPr>
              <a:t>Киевская Русь,</a:t>
            </a:r>
          </a:p>
          <a:p>
            <a:pPr algn="ctr"/>
            <a:r>
              <a:rPr lang="ru-RU" sz="2800" b="1" dirty="0" smtClean="0">
                <a:ln/>
              </a:rPr>
              <a:t>Полоцкое</a:t>
            </a:r>
          </a:p>
          <a:p>
            <a:pPr algn="ctr"/>
            <a:r>
              <a:rPr lang="ru-RU" sz="2800" b="1" dirty="0" smtClean="0">
                <a:ln/>
              </a:rPr>
              <a:t> и </a:t>
            </a:r>
            <a:r>
              <a:rPr lang="ru-RU" sz="2800" b="1" dirty="0" err="1" smtClean="0">
                <a:ln/>
              </a:rPr>
              <a:t>Туровское</a:t>
            </a:r>
            <a:endParaRPr lang="ru-RU" sz="2800" b="1" dirty="0" smtClean="0">
              <a:ln/>
            </a:endParaRPr>
          </a:p>
          <a:p>
            <a:pPr algn="ctr"/>
            <a:r>
              <a:rPr lang="ru-RU" sz="2800" b="1" dirty="0" smtClean="0">
                <a:ln/>
              </a:rPr>
              <a:t>княжества</a:t>
            </a:r>
            <a:endParaRPr lang="ru-RU" sz="2800" b="1" dirty="0">
              <a:ln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069" y="3598234"/>
            <a:ext cx="2319457" cy="15323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dirty="0" smtClean="0">
                <a:ln/>
              </a:rPr>
              <a:t>Великое</a:t>
            </a:r>
          </a:p>
          <a:p>
            <a:r>
              <a:rPr lang="ru-RU" sz="2800" b="1" dirty="0" smtClean="0">
                <a:ln/>
              </a:rPr>
              <a:t>Княжество</a:t>
            </a:r>
          </a:p>
          <a:p>
            <a:r>
              <a:rPr lang="ru-RU" sz="2800" b="1" dirty="0" smtClean="0">
                <a:ln/>
              </a:rPr>
              <a:t>Литовское</a:t>
            </a:r>
            <a:endParaRPr lang="ru-RU" sz="2800" b="1" dirty="0">
              <a:ln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5545722"/>
            <a:ext cx="2160240" cy="646986"/>
          </a:xfrm>
          <a:prstGeom prst="roundRect">
            <a:avLst/>
          </a:prstGeom>
          <a:solidFill>
            <a:srgbClr val="92D050"/>
          </a:solidFill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dirty="0" smtClean="0">
                <a:ln/>
              </a:rPr>
              <a:t>Период</a:t>
            </a:r>
            <a:endParaRPr lang="ru-RU" sz="3200" b="1" dirty="0">
              <a:ln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3823" y="6065256"/>
            <a:ext cx="1213670" cy="64698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dirty="0" smtClean="0">
                <a:ln/>
              </a:rPr>
              <a:t>IX-XII</a:t>
            </a:r>
            <a:endParaRPr lang="ru-RU" sz="3200" b="1" dirty="0">
              <a:ln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4288" y="6053205"/>
            <a:ext cx="152638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dirty="0" smtClean="0">
                <a:ln/>
              </a:rPr>
              <a:t>XIII-XVI</a:t>
            </a:r>
            <a:endParaRPr lang="ru-RU" sz="3200" b="1" dirty="0">
              <a:ln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689466" cy="68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2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7916" y="38155"/>
            <a:ext cx="6893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Проблемное задание!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61485"/>
            <a:ext cx="8280920" cy="2585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ysClr val="windowText" lastClr="000000"/>
                </a:solidFill>
                <a:effectLst/>
              </a:rPr>
              <a:t>Перечислить особенности</a:t>
            </a:r>
          </a:p>
          <a:p>
            <a:pPr algn="ctr"/>
            <a:r>
              <a:rPr lang="ru-RU" sz="5400" b="1" dirty="0">
                <a:ln w="50800"/>
                <a:solidFill>
                  <a:sysClr val="windowText" lastClr="000000"/>
                </a:solidFill>
              </a:rPr>
              <a:t>б</a:t>
            </a:r>
            <a:r>
              <a:rPr lang="ru-RU" sz="5400" b="1" dirty="0" smtClean="0">
                <a:ln w="50800"/>
                <a:solidFill>
                  <a:sysClr val="windowText" lastClr="000000"/>
                </a:solidFill>
              </a:rPr>
              <a:t>елорусского языка</a:t>
            </a:r>
          </a:p>
          <a:p>
            <a:pPr algn="ctr"/>
            <a:r>
              <a:rPr lang="ru-RU" sz="5400" b="1" cap="none" spc="0" dirty="0" smtClean="0">
                <a:ln w="50800"/>
                <a:solidFill>
                  <a:sysClr val="windowText" lastClr="000000"/>
                </a:solidFill>
                <a:effectLst/>
              </a:rPr>
              <a:t>Стр.116</a:t>
            </a:r>
            <a:endParaRPr lang="ru-RU" sz="5400" b="1" cap="none" spc="0" dirty="0">
              <a:ln w="50800"/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699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5405" y="2462"/>
            <a:ext cx="5955476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Особенности языка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969" y="1772816"/>
            <a:ext cx="8853542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 «</a:t>
            </a:r>
            <a:r>
              <a:rPr lang="ru-RU" sz="4800" b="1" cap="none" spc="0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аканне</a:t>
            </a:r>
            <a:r>
              <a:rPr lang="ru-RU" sz="48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(нага, </a:t>
            </a:r>
            <a:r>
              <a:rPr lang="ru-RU" sz="4800" b="1" cap="none" spc="0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галава</a:t>
            </a:r>
            <a:r>
              <a:rPr lang="ru-RU" sz="48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);</a:t>
            </a:r>
          </a:p>
          <a:p>
            <a:r>
              <a:rPr lang="ru-RU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 «дзеканье» (</a:t>
            </a:r>
            <a:r>
              <a:rPr lang="ru-RU" sz="48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дзед</a:t>
            </a:r>
            <a:r>
              <a:rPr lang="ru-RU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48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дзе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r>
              <a:rPr lang="ru-RU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</a:t>
            </a:r>
          </a:p>
          <a:p>
            <a:r>
              <a:rPr lang="ru-RU" sz="48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 «</a:t>
            </a:r>
            <a:r>
              <a:rPr lang="ru-RU" sz="4800" b="1" cap="none" spc="0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цеканье</a:t>
            </a:r>
            <a:r>
              <a:rPr lang="ru-RU" sz="48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(</a:t>
            </a:r>
            <a:r>
              <a:rPr lang="ru-RU" sz="4800" b="1" cap="none" spc="0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цень,цемра</a:t>
            </a:r>
            <a:r>
              <a:rPr lang="ru-RU" sz="48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);</a:t>
            </a:r>
          </a:p>
          <a:p>
            <a:r>
              <a:rPr lang="ru-RU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 </a:t>
            </a:r>
            <a:r>
              <a:rPr lang="ru-RU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r>
              <a:rPr lang="ru-RU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вёрдое «Р» (</a:t>
            </a:r>
            <a:r>
              <a:rPr lang="ru-RU" sz="48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кры</a:t>
            </a:r>
            <a:r>
              <a:rPr lang="be-BY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ўда, ігра);</a:t>
            </a:r>
            <a:endParaRPr lang="ru-RU" sz="48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70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оль Великого княжества Литовского в истории белорусского народ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Роль Великого княжества Литовского в истории белорусского народа</Template>
  <TotalTime>266</TotalTime>
  <Words>295</Words>
  <Application>Microsoft Office PowerPoint</Application>
  <PresentationFormat>Экран (4:3)</PresentationFormat>
  <Paragraphs>115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Роль Великого княжества Литовского в истории белорусского народа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25</cp:revision>
  <dcterms:created xsi:type="dcterms:W3CDTF">2013-04-22T08:12:25Z</dcterms:created>
  <dcterms:modified xsi:type="dcterms:W3CDTF">2015-05-06T19:06:24Z</dcterms:modified>
</cp:coreProperties>
</file>