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6"/>
  </p:notesMasterIdLst>
  <p:handoutMasterIdLst>
    <p:handoutMasterId r:id="rId57"/>
  </p:handoutMasterIdLst>
  <p:sldIdLst>
    <p:sldId id="294" r:id="rId2"/>
    <p:sldId id="392" r:id="rId3"/>
    <p:sldId id="391" r:id="rId4"/>
    <p:sldId id="370" r:id="rId5"/>
    <p:sldId id="334" r:id="rId6"/>
    <p:sldId id="365" r:id="rId7"/>
    <p:sldId id="368" r:id="rId8"/>
    <p:sldId id="366" r:id="rId9"/>
    <p:sldId id="317" r:id="rId10"/>
    <p:sldId id="308" r:id="rId11"/>
    <p:sldId id="369" r:id="rId12"/>
    <p:sldId id="371" r:id="rId13"/>
    <p:sldId id="372" r:id="rId14"/>
    <p:sldId id="373" r:id="rId15"/>
    <p:sldId id="339" r:id="rId16"/>
    <p:sldId id="341" r:id="rId17"/>
    <p:sldId id="354" r:id="rId18"/>
    <p:sldId id="342" r:id="rId19"/>
    <p:sldId id="376" r:id="rId20"/>
    <p:sldId id="377" r:id="rId21"/>
    <p:sldId id="378" r:id="rId22"/>
    <p:sldId id="379" r:id="rId23"/>
    <p:sldId id="343" r:id="rId24"/>
    <p:sldId id="346" r:id="rId25"/>
    <p:sldId id="345" r:id="rId26"/>
    <p:sldId id="336" r:id="rId27"/>
    <p:sldId id="347" r:id="rId28"/>
    <p:sldId id="314" r:id="rId29"/>
    <p:sldId id="319" r:id="rId30"/>
    <p:sldId id="318" r:id="rId31"/>
    <p:sldId id="315" r:id="rId32"/>
    <p:sldId id="266" r:id="rId33"/>
    <p:sldId id="267" r:id="rId34"/>
    <p:sldId id="380" r:id="rId35"/>
    <p:sldId id="381" r:id="rId36"/>
    <p:sldId id="382" r:id="rId37"/>
    <p:sldId id="395" r:id="rId38"/>
    <p:sldId id="399" r:id="rId39"/>
    <p:sldId id="393" r:id="rId40"/>
    <p:sldId id="321" r:id="rId41"/>
    <p:sldId id="324" r:id="rId42"/>
    <p:sldId id="323" r:id="rId43"/>
    <p:sldId id="322" r:id="rId44"/>
    <p:sldId id="394" r:id="rId45"/>
    <p:sldId id="387" r:id="rId46"/>
    <p:sldId id="400" r:id="rId47"/>
    <p:sldId id="355" r:id="rId48"/>
    <p:sldId id="360" r:id="rId49"/>
    <p:sldId id="361" r:id="rId50"/>
    <p:sldId id="388" r:id="rId51"/>
    <p:sldId id="401" r:id="rId52"/>
    <p:sldId id="402" r:id="rId53"/>
    <p:sldId id="389" r:id="rId54"/>
    <p:sldId id="257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0000"/>
    <a:srgbClr val="FFFF66"/>
    <a:srgbClr val="FF0066"/>
    <a:srgbClr val="00CCFF"/>
    <a:srgbClr val="FF99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>
        <p:scale>
          <a:sx n="60" d="100"/>
          <a:sy n="60" d="100"/>
        </p:scale>
        <p:origin x="-78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BE661-4C50-459B-BFDE-9978EBDF3308}" type="doc">
      <dgm:prSet loTypeId="urn:microsoft.com/office/officeart/2005/8/layout/cycle2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4E9C62-0440-4089-A28A-745EC12B2D7A}">
      <dgm:prSet phldrT="[Текст]"/>
      <dgm:spPr/>
      <dgm:t>
        <a:bodyPr/>
        <a:lstStyle/>
        <a:p>
          <a:endParaRPr lang="ru-RU" dirty="0"/>
        </a:p>
      </dgm:t>
    </dgm:pt>
    <dgm:pt modelId="{A2EDD94E-2F27-4EEA-9B75-49BD2A1D8204}" type="parTrans" cxnId="{F8CE3171-A875-4E86-A669-22D6BE94AFF2}">
      <dgm:prSet/>
      <dgm:spPr/>
      <dgm:t>
        <a:bodyPr/>
        <a:lstStyle/>
        <a:p>
          <a:endParaRPr lang="ru-RU"/>
        </a:p>
      </dgm:t>
    </dgm:pt>
    <dgm:pt modelId="{F63E7EFD-6D67-414B-952B-D157488C87F0}" type="sibTrans" cxnId="{F8CE3171-A875-4E86-A669-22D6BE94AFF2}">
      <dgm:prSet/>
      <dgm:spPr/>
      <dgm:t>
        <a:bodyPr/>
        <a:lstStyle/>
        <a:p>
          <a:endParaRPr lang="ru-RU"/>
        </a:p>
      </dgm:t>
    </dgm:pt>
    <dgm:pt modelId="{18C11CD8-9F7D-45BC-98B8-A1B007AFBBAA}">
      <dgm:prSet phldrT="[Текст]"/>
      <dgm:spPr/>
      <dgm:t>
        <a:bodyPr/>
        <a:lstStyle/>
        <a:p>
          <a:endParaRPr lang="ru-RU" dirty="0"/>
        </a:p>
      </dgm:t>
    </dgm:pt>
    <dgm:pt modelId="{D270FD13-891C-411E-BB06-D50912965392}" type="sibTrans" cxnId="{29C6C516-9939-4CF9-B51D-C8205D16FEAF}">
      <dgm:prSet/>
      <dgm:spPr/>
      <dgm:t>
        <a:bodyPr/>
        <a:lstStyle/>
        <a:p>
          <a:endParaRPr lang="ru-RU"/>
        </a:p>
      </dgm:t>
    </dgm:pt>
    <dgm:pt modelId="{EEB70741-0237-4B0F-858A-5B4A075316D1}" type="parTrans" cxnId="{29C6C516-9939-4CF9-B51D-C8205D16FEAF}">
      <dgm:prSet/>
      <dgm:spPr/>
      <dgm:t>
        <a:bodyPr/>
        <a:lstStyle/>
        <a:p>
          <a:endParaRPr lang="ru-RU"/>
        </a:p>
      </dgm:t>
    </dgm:pt>
    <dgm:pt modelId="{8D4C17B5-2324-4867-A869-D12DAD172308}">
      <dgm:prSet phldrT="[Текст]"/>
      <dgm:spPr/>
      <dgm:t>
        <a:bodyPr/>
        <a:lstStyle/>
        <a:p>
          <a:endParaRPr lang="ru-RU" dirty="0"/>
        </a:p>
      </dgm:t>
    </dgm:pt>
    <dgm:pt modelId="{0FC6AEF4-7F73-4386-A45B-8172FF54DAF2}" type="sibTrans" cxnId="{350BDA5E-8D54-412B-A052-C5FF8EB4B7FA}">
      <dgm:prSet/>
      <dgm:spPr/>
      <dgm:t>
        <a:bodyPr/>
        <a:lstStyle/>
        <a:p>
          <a:endParaRPr lang="ru-RU"/>
        </a:p>
      </dgm:t>
    </dgm:pt>
    <dgm:pt modelId="{F3DD79B8-91F9-4AC0-9CBE-9CF32BAE4D62}" type="parTrans" cxnId="{350BDA5E-8D54-412B-A052-C5FF8EB4B7FA}">
      <dgm:prSet/>
      <dgm:spPr/>
      <dgm:t>
        <a:bodyPr/>
        <a:lstStyle/>
        <a:p>
          <a:endParaRPr lang="ru-RU"/>
        </a:p>
      </dgm:t>
    </dgm:pt>
    <dgm:pt modelId="{EEAC8A0C-6B02-4C46-8822-5356FFF90149}" type="pres">
      <dgm:prSet presAssocID="{F76BE661-4C50-459B-BFDE-9978EBDF33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8BB9E0-E69D-45DE-9636-4471C5C2FC48}" type="pres">
      <dgm:prSet presAssocID="{18C11CD8-9F7D-45BC-98B8-A1B007AFBBAA}" presName="node" presStyleLbl="node1" presStyleIdx="0" presStyleCnt="3" custScaleX="190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0372A-0CAC-4617-BD2E-7CEF61B92CEF}" type="pres">
      <dgm:prSet presAssocID="{D270FD13-891C-411E-BB06-D5091296539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60D4C65-07F7-444B-BB8D-A55BCAAE2E1A}" type="pres">
      <dgm:prSet presAssocID="{D270FD13-891C-411E-BB06-D5091296539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3BD90AE-FB2E-4FA5-8A5C-7B27D20D8C85}" type="pres">
      <dgm:prSet presAssocID="{8D4C17B5-2324-4867-A869-D12DAD172308}" presName="node" presStyleLbl="node1" presStyleIdx="1" presStyleCnt="3" custScaleX="171708" custScaleY="99388" custRadScaleRad="123484" custRadScaleInc="-10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D5286-C994-441D-9E48-2FCF2EBC775F}" type="pres">
      <dgm:prSet presAssocID="{0FC6AEF4-7F73-4386-A45B-8172FF54DAF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7403FAD-2A20-49CE-AFF9-F01B1A9F9F3B}" type="pres">
      <dgm:prSet presAssocID="{0FC6AEF4-7F73-4386-A45B-8172FF54DAF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08886AF-E41E-43C8-9385-ABDE47154C1F}" type="pres">
      <dgm:prSet presAssocID="{2E4E9C62-0440-4089-A28A-745EC12B2D7A}" presName="node" presStyleLbl="node1" presStyleIdx="2" presStyleCnt="3" custScaleX="171801" custScaleY="99388" custRadScaleRad="119061" custRadScaleInc="8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7543-C5C6-483E-84BA-BB2A8ED50F08}" type="pres">
      <dgm:prSet presAssocID="{F63E7EFD-6D67-414B-952B-D157488C87F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AF5AFB4-EC81-4F77-B49A-B2A671B81A98}" type="pres">
      <dgm:prSet presAssocID="{F63E7EFD-6D67-414B-952B-D157488C87F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9C6C516-9939-4CF9-B51D-C8205D16FEAF}" srcId="{F76BE661-4C50-459B-BFDE-9978EBDF3308}" destId="{18C11CD8-9F7D-45BC-98B8-A1B007AFBBAA}" srcOrd="0" destOrd="0" parTransId="{EEB70741-0237-4B0F-858A-5B4A075316D1}" sibTransId="{D270FD13-891C-411E-BB06-D50912965392}"/>
    <dgm:cxn modelId="{02F74C2E-F878-461A-95DB-BCA8D92F1B91}" type="presOf" srcId="{2E4E9C62-0440-4089-A28A-745EC12B2D7A}" destId="{308886AF-E41E-43C8-9385-ABDE47154C1F}" srcOrd="0" destOrd="0" presId="urn:microsoft.com/office/officeart/2005/8/layout/cycle2"/>
    <dgm:cxn modelId="{06583BD0-0A46-4CAE-9C9B-BE6D85277F98}" type="presOf" srcId="{0FC6AEF4-7F73-4386-A45B-8172FF54DAF2}" destId="{300D5286-C994-441D-9E48-2FCF2EBC775F}" srcOrd="0" destOrd="0" presId="urn:microsoft.com/office/officeart/2005/8/layout/cycle2"/>
    <dgm:cxn modelId="{5232A742-9228-4F98-909B-9618DA960F11}" type="presOf" srcId="{D270FD13-891C-411E-BB06-D50912965392}" destId="{C60D4C65-07F7-444B-BB8D-A55BCAAE2E1A}" srcOrd="1" destOrd="0" presId="urn:microsoft.com/office/officeart/2005/8/layout/cycle2"/>
    <dgm:cxn modelId="{350BDA5E-8D54-412B-A052-C5FF8EB4B7FA}" srcId="{F76BE661-4C50-459B-BFDE-9978EBDF3308}" destId="{8D4C17B5-2324-4867-A869-D12DAD172308}" srcOrd="1" destOrd="0" parTransId="{F3DD79B8-91F9-4AC0-9CBE-9CF32BAE4D62}" sibTransId="{0FC6AEF4-7F73-4386-A45B-8172FF54DAF2}"/>
    <dgm:cxn modelId="{563024C4-6FCA-4642-A254-F86D47847754}" type="presOf" srcId="{F63E7EFD-6D67-414B-952B-D157488C87F0}" destId="{BE547543-C5C6-483E-84BA-BB2A8ED50F08}" srcOrd="0" destOrd="0" presId="urn:microsoft.com/office/officeart/2005/8/layout/cycle2"/>
    <dgm:cxn modelId="{F8CE3171-A875-4E86-A669-22D6BE94AFF2}" srcId="{F76BE661-4C50-459B-BFDE-9978EBDF3308}" destId="{2E4E9C62-0440-4089-A28A-745EC12B2D7A}" srcOrd="2" destOrd="0" parTransId="{A2EDD94E-2F27-4EEA-9B75-49BD2A1D8204}" sibTransId="{F63E7EFD-6D67-414B-952B-D157488C87F0}"/>
    <dgm:cxn modelId="{0220BB98-DCFC-4A9A-BC63-32D49542E7A2}" type="presOf" srcId="{D270FD13-891C-411E-BB06-D50912965392}" destId="{0C30372A-0CAC-4617-BD2E-7CEF61B92CEF}" srcOrd="0" destOrd="0" presId="urn:microsoft.com/office/officeart/2005/8/layout/cycle2"/>
    <dgm:cxn modelId="{1318F6E1-6B93-4523-96CC-C239BFE229EB}" type="presOf" srcId="{0FC6AEF4-7F73-4386-A45B-8172FF54DAF2}" destId="{C7403FAD-2A20-49CE-AFF9-F01B1A9F9F3B}" srcOrd="1" destOrd="0" presId="urn:microsoft.com/office/officeart/2005/8/layout/cycle2"/>
    <dgm:cxn modelId="{5AA7DD86-7447-4988-812F-BB0F414A5D5A}" type="presOf" srcId="{18C11CD8-9F7D-45BC-98B8-A1B007AFBBAA}" destId="{7C8BB9E0-E69D-45DE-9636-4471C5C2FC48}" srcOrd="0" destOrd="0" presId="urn:microsoft.com/office/officeart/2005/8/layout/cycle2"/>
    <dgm:cxn modelId="{148D7D02-30FD-444F-BCBB-C1A41968A855}" type="presOf" srcId="{F63E7EFD-6D67-414B-952B-D157488C87F0}" destId="{8AF5AFB4-EC81-4F77-B49A-B2A671B81A98}" srcOrd="1" destOrd="0" presId="urn:microsoft.com/office/officeart/2005/8/layout/cycle2"/>
    <dgm:cxn modelId="{CF3CFEC6-465E-4325-9610-BE08C2D5F0CC}" type="presOf" srcId="{F76BE661-4C50-459B-BFDE-9978EBDF3308}" destId="{EEAC8A0C-6B02-4C46-8822-5356FFF90149}" srcOrd="0" destOrd="0" presId="urn:microsoft.com/office/officeart/2005/8/layout/cycle2"/>
    <dgm:cxn modelId="{6BE050CC-30BD-4181-8B85-FC2B7C6E92A2}" type="presOf" srcId="{8D4C17B5-2324-4867-A869-D12DAD172308}" destId="{B3BD90AE-FB2E-4FA5-8A5C-7B27D20D8C85}" srcOrd="0" destOrd="0" presId="urn:microsoft.com/office/officeart/2005/8/layout/cycle2"/>
    <dgm:cxn modelId="{C3B488C6-43F9-4A71-872D-41B5ED039204}" type="presParOf" srcId="{EEAC8A0C-6B02-4C46-8822-5356FFF90149}" destId="{7C8BB9E0-E69D-45DE-9636-4471C5C2FC48}" srcOrd="0" destOrd="0" presId="urn:microsoft.com/office/officeart/2005/8/layout/cycle2"/>
    <dgm:cxn modelId="{6D61F6A3-9231-4C00-BA7E-EEBE2FDFBE38}" type="presParOf" srcId="{EEAC8A0C-6B02-4C46-8822-5356FFF90149}" destId="{0C30372A-0CAC-4617-BD2E-7CEF61B92CEF}" srcOrd="1" destOrd="0" presId="urn:microsoft.com/office/officeart/2005/8/layout/cycle2"/>
    <dgm:cxn modelId="{9E83AF22-A40F-4031-87D9-6770F928A152}" type="presParOf" srcId="{0C30372A-0CAC-4617-BD2E-7CEF61B92CEF}" destId="{C60D4C65-07F7-444B-BB8D-A55BCAAE2E1A}" srcOrd="0" destOrd="0" presId="urn:microsoft.com/office/officeart/2005/8/layout/cycle2"/>
    <dgm:cxn modelId="{53F6A19A-0774-43A8-90B4-9817497F6960}" type="presParOf" srcId="{EEAC8A0C-6B02-4C46-8822-5356FFF90149}" destId="{B3BD90AE-FB2E-4FA5-8A5C-7B27D20D8C85}" srcOrd="2" destOrd="0" presId="urn:microsoft.com/office/officeart/2005/8/layout/cycle2"/>
    <dgm:cxn modelId="{4672F721-BEAE-45E3-BD82-27E5BDBD40DC}" type="presParOf" srcId="{EEAC8A0C-6B02-4C46-8822-5356FFF90149}" destId="{300D5286-C994-441D-9E48-2FCF2EBC775F}" srcOrd="3" destOrd="0" presId="urn:microsoft.com/office/officeart/2005/8/layout/cycle2"/>
    <dgm:cxn modelId="{30F0695D-F1AE-4DEB-AF54-F7587BA24209}" type="presParOf" srcId="{300D5286-C994-441D-9E48-2FCF2EBC775F}" destId="{C7403FAD-2A20-49CE-AFF9-F01B1A9F9F3B}" srcOrd="0" destOrd="0" presId="urn:microsoft.com/office/officeart/2005/8/layout/cycle2"/>
    <dgm:cxn modelId="{1F7E5017-023A-4A79-80CE-FCC90E343BB2}" type="presParOf" srcId="{EEAC8A0C-6B02-4C46-8822-5356FFF90149}" destId="{308886AF-E41E-43C8-9385-ABDE47154C1F}" srcOrd="4" destOrd="0" presId="urn:microsoft.com/office/officeart/2005/8/layout/cycle2"/>
    <dgm:cxn modelId="{4D317318-11CE-484A-BD8B-F953F8EDABB1}" type="presParOf" srcId="{EEAC8A0C-6B02-4C46-8822-5356FFF90149}" destId="{BE547543-C5C6-483E-84BA-BB2A8ED50F08}" srcOrd="5" destOrd="0" presId="urn:microsoft.com/office/officeart/2005/8/layout/cycle2"/>
    <dgm:cxn modelId="{E0D817FF-67E0-4ADE-885B-BB1037BCBE71}" type="presParOf" srcId="{BE547543-C5C6-483E-84BA-BB2A8ED50F08}" destId="{8AF5AFB4-EC81-4F77-B49A-B2A671B81A9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5F7E4F-F048-45BD-AC48-BCA48CEDE0D3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CD9C1A7D-6A7E-45EB-9F1A-57D9389ABBEC}">
      <dgm:prSet/>
      <dgm:spPr/>
      <dgm:t>
        <a:bodyPr/>
        <a:lstStyle/>
        <a:p>
          <a:pPr rtl="0"/>
          <a:r>
            <a:rPr kumimoji="1" lang="ru-RU" b="1" smtClean="0"/>
            <a:t>Стимулирующая     функция </a:t>
          </a:r>
          <a:endParaRPr lang="ru-RU"/>
        </a:p>
      </dgm:t>
    </dgm:pt>
    <dgm:pt modelId="{59BBA516-357C-41E4-BD3B-FF2DB55123C8}" type="parTrans" cxnId="{83810CF4-867A-4FD3-B274-C940275FE081}">
      <dgm:prSet/>
      <dgm:spPr/>
      <dgm:t>
        <a:bodyPr/>
        <a:lstStyle/>
        <a:p>
          <a:endParaRPr lang="ru-RU"/>
        </a:p>
      </dgm:t>
    </dgm:pt>
    <dgm:pt modelId="{8C9C7465-59D7-451F-B4FE-C56C7AA73FE0}" type="sibTrans" cxnId="{83810CF4-867A-4FD3-B274-C940275FE081}">
      <dgm:prSet/>
      <dgm:spPr/>
      <dgm:t>
        <a:bodyPr/>
        <a:lstStyle/>
        <a:p>
          <a:endParaRPr lang="ru-RU"/>
        </a:p>
      </dgm:t>
    </dgm:pt>
    <dgm:pt modelId="{B5BC8057-92B2-428C-A7AA-C0CB176D1292}" type="pres">
      <dgm:prSet presAssocID="{255F7E4F-F048-45BD-AC48-BCA48CEDE0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00BBDC-34A0-4329-9C6A-2988B1DDC452}" type="pres">
      <dgm:prSet presAssocID="{CD9C1A7D-6A7E-45EB-9F1A-57D9389ABB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C0C6C-E604-46F5-8CE6-4391A86ECB7E}" type="presOf" srcId="{CD9C1A7D-6A7E-45EB-9F1A-57D9389ABBEC}" destId="{7100BBDC-34A0-4329-9C6A-2988B1DDC452}" srcOrd="0" destOrd="0" presId="urn:microsoft.com/office/officeart/2005/8/layout/vList2"/>
    <dgm:cxn modelId="{C0F12C4B-26B8-485F-A274-59D8681BDA18}" type="presOf" srcId="{255F7E4F-F048-45BD-AC48-BCA48CEDE0D3}" destId="{B5BC8057-92B2-428C-A7AA-C0CB176D1292}" srcOrd="0" destOrd="0" presId="urn:microsoft.com/office/officeart/2005/8/layout/vList2"/>
    <dgm:cxn modelId="{83810CF4-867A-4FD3-B274-C940275FE081}" srcId="{255F7E4F-F048-45BD-AC48-BCA48CEDE0D3}" destId="{CD9C1A7D-6A7E-45EB-9F1A-57D9389ABBEC}" srcOrd="0" destOrd="0" parTransId="{59BBA516-357C-41E4-BD3B-FF2DB55123C8}" sibTransId="{8C9C7465-59D7-451F-B4FE-C56C7AA73FE0}"/>
    <dgm:cxn modelId="{06011303-D009-4CBF-A1CC-060DE5E0D257}" type="presParOf" srcId="{B5BC8057-92B2-428C-A7AA-C0CB176D1292}" destId="{7100BBDC-34A0-4329-9C6A-2988B1DDC4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475A8A-F256-47B2-850D-003614372E60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6256F5E-ABC5-4DB6-A29D-59E02436662F}">
      <dgm:prSet/>
      <dgm:spPr/>
      <dgm:t>
        <a:bodyPr/>
        <a:lstStyle/>
        <a:p>
          <a:pPr algn="ctr" rtl="0"/>
          <a:r>
            <a:rPr lang="ru-RU" b="1" dirty="0" smtClean="0"/>
            <a:t>Социальная функция</a:t>
          </a:r>
          <a:endParaRPr lang="ru-RU" dirty="0"/>
        </a:p>
      </dgm:t>
    </dgm:pt>
    <dgm:pt modelId="{86B92170-6D8C-4E6E-B1F3-4835E5252519}" type="parTrans" cxnId="{8790AA3F-1513-40C8-BC01-1AA38E45D5D2}">
      <dgm:prSet/>
      <dgm:spPr/>
      <dgm:t>
        <a:bodyPr/>
        <a:lstStyle/>
        <a:p>
          <a:endParaRPr lang="ru-RU"/>
        </a:p>
      </dgm:t>
    </dgm:pt>
    <dgm:pt modelId="{0DDAB101-4F28-4D18-8D10-DCB070E6F9F6}" type="sibTrans" cxnId="{8790AA3F-1513-40C8-BC01-1AA38E45D5D2}">
      <dgm:prSet/>
      <dgm:spPr/>
      <dgm:t>
        <a:bodyPr/>
        <a:lstStyle/>
        <a:p>
          <a:endParaRPr lang="ru-RU"/>
        </a:p>
      </dgm:t>
    </dgm:pt>
    <dgm:pt modelId="{53671D7F-C385-4C15-9AA2-038071BD0CF8}" type="pres">
      <dgm:prSet presAssocID="{8A475A8A-F256-47B2-850D-003614372E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A5AF0D-558E-4DB6-8215-E599F2C83B2A}" type="pres">
      <dgm:prSet presAssocID="{26256F5E-ABC5-4DB6-A29D-59E02436662F}" presName="parentText" presStyleLbl="node1" presStyleIdx="0" presStyleCnt="1" custScaleX="888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90AA3F-1513-40C8-BC01-1AA38E45D5D2}" srcId="{8A475A8A-F256-47B2-850D-003614372E60}" destId="{26256F5E-ABC5-4DB6-A29D-59E02436662F}" srcOrd="0" destOrd="0" parTransId="{86B92170-6D8C-4E6E-B1F3-4835E5252519}" sibTransId="{0DDAB101-4F28-4D18-8D10-DCB070E6F9F6}"/>
    <dgm:cxn modelId="{FBC368ED-8285-48CE-B5E1-ECE47F93E2D2}" type="presOf" srcId="{26256F5E-ABC5-4DB6-A29D-59E02436662F}" destId="{75A5AF0D-558E-4DB6-8215-E599F2C83B2A}" srcOrd="0" destOrd="0" presId="urn:microsoft.com/office/officeart/2005/8/layout/vList2"/>
    <dgm:cxn modelId="{3FA5A56C-8BAC-4B82-BF20-DF28B26E9264}" type="presOf" srcId="{8A475A8A-F256-47B2-850D-003614372E60}" destId="{53671D7F-C385-4C15-9AA2-038071BD0CF8}" srcOrd="0" destOrd="0" presId="urn:microsoft.com/office/officeart/2005/8/layout/vList2"/>
    <dgm:cxn modelId="{A1263474-EA4F-4A37-A89D-A9B533A9B3F5}" type="presParOf" srcId="{53671D7F-C385-4C15-9AA2-038071BD0CF8}" destId="{75A5AF0D-558E-4DB6-8215-E599F2C83B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758A60A-0B1D-4147-A55A-9D73827F7AA1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A098DEAC-72C3-4DF8-9376-B5FB9598BAA6}">
      <dgm:prSet/>
      <dgm:spPr/>
      <dgm:t>
        <a:bodyPr/>
        <a:lstStyle/>
        <a:p>
          <a:pPr algn="ctr" rtl="0"/>
          <a:r>
            <a:rPr lang="ru-RU" b="1" dirty="0" smtClean="0"/>
            <a:t>ПАМЯТКА УЧИТЕЛЮ ПО ОРГАНИЗАЦИИ   КОНТРОЛЬНО-ОЦЕНОЧНОЙ ДЕЯТЕЛЬНОСТИ  </a:t>
          </a:r>
          <a:endParaRPr lang="ru-RU" dirty="0"/>
        </a:p>
      </dgm:t>
    </dgm:pt>
    <dgm:pt modelId="{DF042FE7-62B7-4390-A12F-1B7309955480}" type="parTrans" cxnId="{C93E5E3F-2D8B-4398-9C99-EB6DC5329B7D}">
      <dgm:prSet/>
      <dgm:spPr/>
      <dgm:t>
        <a:bodyPr/>
        <a:lstStyle/>
        <a:p>
          <a:endParaRPr lang="ru-RU"/>
        </a:p>
      </dgm:t>
    </dgm:pt>
    <dgm:pt modelId="{E069C3B1-4581-42DB-947B-577869A348F1}" type="sibTrans" cxnId="{C93E5E3F-2D8B-4398-9C99-EB6DC5329B7D}">
      <dgm:prSet/>
      <dgm:spPr/>
      <dgm:t>
        <a:bodyPr/>
        <a:lstStyle/>
        <a:p>
          <a:endParaRPr lang="ru-RU"/>
        </a:p>
      </dgm:t>
    </dgm:pt>
    <dgm:pt modelId="{08A905F0-04F3-4821-A33A-7C4B542FC0B1}" type="pres">
      <dgm:prSet presAssocID="{8758A60A-0B1D-4147-A55A-9D73827F7A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6A1F21-D96B-4D2C-99B9-790BCE7C26E4}" type="pres">
      <dgm:prSet presAssocID="{A098DEAC-72C3-4DF8-9376-B5FB9598BA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3E5E3F-2D8B-4398-9C99-EB6DC5329B7D}" srcId="{8758A60A-0B1D-4147-A55A-9D73827F7AA1}" destId="{A098DEAC-72C3-4DF8-9376-B5FB9598BAA6}" srcOrd="0" destOrd="0" parTransId="{DF042FE7-62B7-4390-A12F-1B7309955480}" sibTransId="{E069C3B1-4581-42DB-947B-577869A348F1}"/>
    <dgm:cxn modelId="{36618E84-B1CE-4797-9167-1C9040FF4249}" type="presOf" srcId="{8758A60A-0B1D-4147-A55A-9D73827F7AA1}" destId="{08A905F0-04F3-4821-A33A-7C4B542FC0B1}" srcOrd="0" destOrd="0" presId="urn:microsoft.com/office/officeart/2005/8/layout/vList2"/>
    <dgm:cxn modelId="{51ED3B44-0F08-47A9-9DF2-F4F61DCE8623}" type="presOf" srcId="{A098DEAC-72C3-4DF8-9376-B5FB9598BAA6}" destId="{166A1F21-D96B-4D2C-99B9-790BCE7C26E4}" srcOrd="0" destOrd="0" presId="urn:microsoft.com/office/officeart/2005/8/layout/vList2"/>
    <dgm:cxn modelId="{9BC9C67F-95FE-4C73-8649-AB0F9399F9A4}" type="presParOf" srcId="{08A905F0-04F3-4821-A33A-7C4B542FC0B1}" destId="{166A1F21-D96B-4D2C-99B9-790BCE7C26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374AA6-EFA8-4B38-835B-A45528292C40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F0F582E8-5249-4079-AC61-520BBE44ED49}">
      <dgm:prSet/>
      <dgm:spPr/>
      <dgm:t>
        <a:bodyPr/>
        <a:lstStyle/>
        <a:p>
          <a:pPr algn="ctr" rtl="0"/>
          <a:r>
            <a:rPr lang="ru-RU" b="1" dirty="0" smtClean="0"/>
            <a:t>ПАМЯТКА УЧИТЕЛЮ ПО ОРГАНИЗАЦИИ   КОНТРОЛЬНО-ОЦЕНОЧНОЙ ДЕЯТЕЛЬНОСТИ  </a:t>
          </a:r>
          <a:endParaRPr lang="ru-RU" dirty="0"/>
        </a:p>
      </dgm:t>
    </dgm:pt>
    <dgm:pt modelId="{EEA57F3A-47EC-4254-B264-A6D44BEB560F}" type="parTrans" cxnId="{69448EE8-4DE6-4DE2-9FB2-1C660F2B3750}">
      <dgm:prSet/>
      <dgm:spPr/>
      <dgm:t>
        <a:bodyPr/>
        <a:lstStyle/>
        <a:p>
          <a:pPr algn="ctr"/>
          <a:endParaRPr lang="ru-RU"/>
        </a:p>
      </dgm:t>
    </dgm:pt>
    <dgm:pt modelId="{10EF4157-45E0-4E71-AABA-91F0A404C66D}" type="sibTrans" cxnId="{69448EE8-4DE6-4DE2-9FB2-1C660F2B3750}">
      <dgm:prSet/>
      <dgm:spPr/>
      <dgm:t>
        <a:bodyPr/>
        <a:lstStyle/>
        <a:p>
          <a:pPr algn="ctr"/>
          <a:endParaRPr lang="ru-RU"/>
        </a:p>
      </dgm:t>
    </dgm:pt>
    <dgm:pt modelId="{AAB68CB3-1F25-43FC-95CD-7BE2C0458FF5}" type="pres">
      <dgm:prSet presAssocID="{2B374AA6-EFA8-4B38-835B-A45528292C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7A0FF0-0787-481B-A8C9-F472727EAC49}" type="pres">
      <dgm:prSet presAssocID="{F0F582E8-5249-4079-AC61-520BBE44ED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EE77E3-BBE6-4142-B675-C5C69B0A5CAB}" type="presOf" srcId="{2B374AA6-EFA8-4B38-835B-A45528292C40}" destId="{AAB68CB3-1F25-43FC-95CD-7BE2C0458FF5}" srcOrd="0" destOrd="0" presId="urn:microsoft.com/office/officeart/2005/8/layout/vList2"/>
    <dgm:cxn modelId="{490BECFD-7B57-42C5-B88E-328FF1DCD18D}" type="presOf" srcId="{F0F582E8-5249-4079-AC61-520BBE44ED49}" destId="{0F7A0FF0-0787-481B-A8C9-F472727EAC49}" srcOrd="0" destOrd="0" presId="urn:microsoft.com/office/officeart/2005/8/layout/vList2"/>
    <dgm:cxn modelId="{69448EE8-4DE6-4DE2-9FB2-1C660F2B3750}" srcId="{2B374AA6-EFA8-4B38-835B-A45528292C40}" destId="{F0F582E8-5249-4079-AC61-520BBE44ED49}" srcOrd="0" destOrd="0" parTransId="{EEA57F3A-47EC-4254-B264-A6D44BEB560F}" sibTransId="{10EF4157-45E0-4E71-AABA-91F0A404C66D}"/>
    <dgm:cxn modelId="{CB4E4F97-2169-4908-80A8-ACD2583EB8B7}" type="presParOf" srcId="{AAB68CB3-1F25-43FC-95CD-7BE2C0458FF5}" destId="{0F7A0FF0-0787-481B-A8C9-F472727EAC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4AF85CC-8A7C-48F3-9B47-D8A2007B4C0D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EC0617BF-289B-46B6-B7D0-574DD1C6FA1D}">
      <dgm:prSet/>
      <dgm:spPr/>
      <dgm:t>
        <a:bodyPr/>
        <a:lstStyle/>
        <a:p>
          <a:pPr algn="ctr" rtl="0"/>
          <a:r>
            <a:rPr lang="ru-RU" b="1" dirty="0" smtClean="0"/>
            <a:t>ПАМЯТКА УЧИТЕЛЮ ПО ОРГАНИЗАЦИИ   КОНТРОЛЬНО-ОЦЕНОЧНОЙ ДЕЯТЕЛЬНОСТИ </a:t>
          </a:r>
          <a:endParaRPr lang="ru-RU" dirty="0"/>
        </a:p>
      </dgm:t>
    </dgm:pt>
    <dgm:pt modelId="{F4023D81-A3EE-4338-910F-BD8C7FB889CC}" type="parTrans" cxnId="{069C9330-3508-4D4B-B7F9-6E0E8D967F24}">
      <dgm:prSet/>
      <dgm:spPr/>
      <dgm:t>
        <a:bodyPr/>
        <a:lstStyle/>
        <a:p>
          <a:endParaRPr lang="ru-RU"/>
        </a:p>
      </dgm:t>
    </dgm:pt>
    <dgm:pt modelId="{3A09EA6A-C6A9-4B9F-A7B7-4F057F771149}" type="sibTrans" cxnId="{069C9330-3508-4D4B-B7F9-6E0E8D967F24}">
      <dgm:prSet/>
      <dgm:spPr/>
      <dgm:t>
        <a:bodyPr/>
        <a:lstStyle/>
        <a:p>
          <a:endParaRPr lang="ru-RU"/>
        </a:p>
      </dgm:t>
    </dgm:pt>
    <dgm:pt modelId="{206958E8-1B79-4B7C-85DB-CCE40356AF33}" type="pres">
      <dgm:prSet presAssocID="{B4AF85CC-8A7C-48F3-9B47-D8A2007B4C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117DF7-DCE8-42B2-BF4A-DA0A6B73E2F4}" type="pres">
      <dgm:prSet presAssocID="{EC0617BF-289B-46B6-B7D0-574DD1C6FA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F6F864-1FA9-4D11-8718-897B62DFE4F8}" type="presOf" srcId="{EC0617BF-289B-46B6-B7D0-574DD1C6FA1D}" destId="{BF117DF7-DCE8-42B2-BF4A-DA0A6B73E2F4}" srcOrd="0" destOrd="0" presId="urn:microsoft.com/office/officeart/2005/8/layout/vList2"/>
    <dgm:cxn modelId="{069C9330-3508-4D4B-B7F9-6E0E8D967F24}" srcId="{B4AF85CC-8A7C-48F3-9B47-D8A2007B4C0D}" destId="{EC0617BF-289B-46B6-B7D0-574DD1C6FA1D}" srcOrd="0" destOrd="0" parTransId="{F4023D81-A3EE-4338-910F-BD8C7FB889CC}" sibTransId="{3A09EA6A-C6A9-4B9F-A7B7-4F057F771149}"/>
    <dgm:cxn modelId="{5115CECE-D5E0-4D0B-8BCB-605EF639CFB1}" type="presOf" srcId="{B4AF85CC-8A7C-48F3-9B47-D8A2007B4C0D}" destId="{206958E8-1B79-4B7C-85DB-CCE40356AF33}" srcOrd="0" destOrd="0" presId="urn:microsoft.com/office/officeart/2005/8/layout/vList2"/>
    <dgm:cxn modelId="{9F27E7B6-3D0D-44F6-9A62-2B75AE0AA1BD}" type="presParOf" srcId="{206958E8-1B79-4B7C-85DB-CCE40356AF33}" destId="{BF117DF7-DCE8-42B2-BF4A-DA0A6B73E2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EAFF8C-9C42-4B5B-B6EA-D33342FC3A1B}" type="doc">
      <dgm:prSet loTypeId="urn:microsoft.com/office/officeart/2005/8/layout/default#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349266E-5FB3-4B60-9307-B5C7B705F13F}">
      <dgm:prSet phldrT="[Текст]" custT="1"/>
      <dgm:spPr/>
      <dgm:t>
        <a:bodyPr/>
        <a:lstStyle/>
        <a:p>
          <a:r>
            <a:rPr lang="ru-RU" sz="2800" b="1" i="0" dirty="0" smtClean="0">
              <a:solidFill>
                <a:srgbClr val="FFFF00"/>
              </a:solidFill>
            </a:rPr>
            <a:t>Оценка –</a:t>
          </a:r>
        </a:p>
        <a:p>
          <a:r>
            <a:rPr lang="ru-RU" sz="2800" b="1" i="0" dirty="0" smtClean="0">
              <a:solidFill>
                <a:srgbClr val="FFFF00"/>
              </a:solidFill>
            </a:rPr>
            <a:t>развернутая словесная характеристика результатов, прилежания, стремления, усилий и творчества учащегося</a:t>
          </a:r>
          <a:endParaRPr lang="ru-RU" sz="2800" b="1" i="0" dirty="0">
            <a:solidFill>
              <a:srgbClr val="FFFF00"/>
            </a:solidFill>
          </a:endParaRPr>
        </a:p>
      </dgm:t>
    </dgm:pt>
    <dgm:pt modelId="{4205CD18-66ED-4A88-9B2A-D322BC1BD5E4}" type="parTrans" cxnId="{E3D6FA76-5676-4634-8A52-CF789245483A}">
      <dgm:prSet/>
      <dgm:spPr/>
      <dgm:t>
        <a:bodyPr/>
        <a:lstStyle/>
        <a:p>
          <a:endParaRPr lang="ru-RU"/>
        </a:p>
      </dgm:t>
    </dgm:pt>
    <dgm:pt modelId="{FA0C652B-51B7-4BD6-8CB8-567BC0572615}" type="sibTrans" cxnId="{E3D6FA76-5676-4634-8A52-CF789245483A}">
      <dgm:prSet/>
      <dgm:spPr/>
      <dgm:t>
        <a:bodyPr/>
        <a:lstStyle/>
        <a:p>
          <a:endParaRPr lang="ru-RU"/>
        </a:p>
      </dgm:t>
    </dgm:pt>
    <dgm:pt modelId="{A6C20F41-B05A-4C38-A335-024E56F8710C}">
      <dgm:prSet custT="1"/>
      <dgm:spPr/>
      <dgm:t>
        <a:bodyPr/>
        <a:lstStyle/>
        <a:p>
          <a:r>
            <a:rPr lang="ru-RU" sz="2800" b="1" i="0" dirty="0" smtClean="0">
              <a:solidFill>
                <a:srgbClr val="FFFF00"/>
              </a:solidFill>
            </a:rPr>
            <a:t>Оценка </a:t>
          </a:r>
          <a:r>
            <a:rPr lang="ru-RU" sz="2800" i="0" dirty="0" smtClean="0">
              <a:solidFill>
                <a:srgbClr val="FFFF00"/>
              </a:solidFill>
            </a:rPr>
            <a:t>– </a:t>
          </a:r>
        </a:p>
        <a:p>
          <a:r>
            <a:rPr lang="ru-RU" sz="2800" b="1" i="0" dirty="0" smtClean="0">
              <a:solidFill>
                <a:srgbClr val="FFFF00"/>
              </a:solidFill>
            </a:rPr>
            <a:t>это мнение о ценности, уровне или качестве чего – либо</a:t>
          </a:r>
          <a:r>
            <a:rPr lang="ru-RU" sz="2800" b="1" i="1" dirty="0" smtClean="0">
              <a:solidFill>
                <a:srgbClr val="FFFF00"/>
              </a:solidFill>
            </a:rPr>
            <a:t> </a:t>
          </a:r>
          <a:endParaRPr lang="ru-RU" sz="2800" b="1" dirty="0">
            <a:solidFill>
              <a:srgbClr val="FFFF00"/>
            </a:solidFill>
          </a:endParaRPr>
        </a:p>
      </dgm:t>
    </dgm:pt>
    <dgm:pt modelId="{EF0C4991-6218-4D09-8C92-83B1D0E80397}" type="parTrans" cxnId="{0C8D31D9-A4C0-4AA2-939B-73128B69C78A}">
      <dgm:prSet/>
      <dgm:spPr/>
      <dgm:t>
        <a:bodyPr/>
        <a:lstStyle/>
        <a:p>
          <a:endParaRPr lang="ru-RU"/>
        </a:p>
      </dgm:t>
    </dgm:pt>
    <dgm:pt modelId="{3C741404-45D6-4CB9-ABD5-5B1312B8ACEC}" type="sibTrans" cxnId="{0C8D31D9-A4C0-4AA2-939B-73128B69C78A}">
      <dgm:prSet/>
      <dgm:spPr/>
      <dgm:t>
        <a:bodyPr/>
        <a:lstStyle/>
        <a:p>
          <a:endParaRPr lang="ru-RU"/>
        </a:p>
      </dgm:t>
    </dgm:pt>
    <dgm:pt modelId="{A55AB182-598D-4FC1-9039-5176153D64D0}" type="pres">
      <dgm:prSet presAssocID="{B3EAFF8C-9C42-4B5B-B6EA-D33342FC3A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AC062-97A7-4166-AFF8-7849E5FDC9A6}" type="pres">
      <dgm:prSet presAssocID="{A6C20F41-B05A-4C38-A335-024E56F8710C}" presName="node" presStyleLbl="node1" presStyleIdx="0" presStyleCnt="2" custScaleY="106300" custLinFactNeighborX="-9917" custLinFactNeighborY="-2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1624D-39A4-4582-A2FC-1194403A9398}" type="pres">
      <dgm:prSet presAssocID="{3C741404-45D6-4CB9-ABD5-5B1312B8ACEC}" presName="sibTrans" presStyleCnt="0"/>
      <dgm:spPr/>
      <dgm:t>
        <a:bodyPr/>
        <a:lstStyle/>
        <a:p>
          <a:endParaRPr lang="ru-RU"/>
        </a:p>
      </dgm:t>
    </dgm:pt>
    <dgm:pt modelId="{0157DD62-001C-4346-8F0A-9311695DE053}" type="pres">
      <dgm:prSet presAssocID="{C349266E-5FB3-4B60-9307-B5C7B705F13F}" presName="node" presStyleLbl="node1" presStyleIdx="1" presStyleCnt="2" custScaleX="100294" custScaleY="120051" custLinFactNeighborX="1847" custLinFactNeighborY="-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8D31D9-A4C0-4AA2-939B-73128B69C78A}" srcId="{B3EAFF8C-9C42-4B5B-B6EA-D33342FC3A1B}" destId="{A6C20F41-B05A-4C38-A335-024E56F8710C}" srcOrd="0" destOrd="0" parTransId="{EF0C4991-6218-4D09-8C92-83B1D0E80397}" sibTransId="{3C741404-45D6-4CB9-ABD5-5B1312B8ACEC}"/>
    <dgm:cxn modelId="{F8792C0D-ED75-4E4F-8CA9-4FAD72572AB5}" type="presOf" srcId="{C349266E-5FB3-4B60-9307-B5C7B705F13F}" destId="{0157DD62-001C-4346-8F0A-9311695DE053}" srcOrd="0" destOrd="0" presId="urn:microsoft.com/office/officeart/2005/8/layout/default#1"/>
    <dgm:cxn modelId="{0EDB041F-AC10-4D8F-A079-FAF46DBDD80D}" type="presOf" srcId="{B3EAFF8C-9C42-4B5B-B6EA-D33342FC3A1B}" destId="{A55AB182-598D-4FC1-9039-5176153D64D0}" srcOrd="0" destOrd="0" presId="urn:microsoft.com/office/officeart/2005/8/layout/default#1"/>
    <dgm:cxn modelId="{E3D6FA76-5676-4634-8A52-CF789245483A}" srcId="{B3EAFF8C-9C42-4B5B-B6EA-D33342FC3A1B}" destId="{C349266E-5FB3-4B60-9307-B5C7B705F13F}" srcOrd="1" destOrd="0" parTransId="{4205CD18-66ED-4A88-9B2A-D322BC1BD5E4}" sibTransId="{FA0C652B-51B7-4BD6-8CB8-567BC0572615}"/>
    <dgm:cxn modelId="{CACE580A-71C9-4CD7-9723-D8A2ACDF3316}" type="presOf" srcId="{A6C20F41-B05A-4C38-A335-024E56F8710C}" destId="{114AC062-97A7-4166-AFF8-7849E5FDC9A6}" srcOrd="0" destOrd="0" presId="urn:microsoft.com/office/officeart/2005/8/layout/default#1"/>
    <dgm:cxn modelId="{A5341A32-AB75-4A6D-AA83-A78013873C5E}" type="presParOf" srcId="{A55AB182-598D-4FC1-9039-5176153D64D0}" destId="{114AC062-97A7-4166-AFF8-7849E5FDC9A6}" srcOrd="0" destOrd="0" presId="urn:microsoft.com/office/officeart/2005/8/layout/default#1"/>
    <dgm:cxn modelId="{AAA43F2B-C519-4B66-B2EC-9DAAE53A5FDB}" type="presParOf" srcId="{A55AB182-598D-4FC1-9039-5176153D64D0}" destId="{3A81624D-39A4-4582-A2FC-1194403A9398}" srcOrd="1" destOrd="0" presId="urn:microsoft.com/office/officeart/2005/8/layout/default#1"/>
    <dgm:cxn modelId="{8D712677-16F1-4CDC-8A2E-F49A09CA2D01}" type="presParOf" srcId="{A55AB182-598D-4FC1-9039-5176153D64D0}" destId="{0157DD62-001C-4346-8F0A-9311695DE053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1BEDC-32D1-488F-B545-B7B8EF215567}" type="doc">
      <dgm:prSet loTypeId="urn:microsoft.com/office/officeart/2005/8/layout/default#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828BEED-D5E5-48BB-8F9A-D7E2FBEA6FBF}">
      <dgm:prSet phldrT="[Текст]" custT="1"/>
      <dgm:spPr/>
      <dgm:t>
        <a:bodyPr/>
        <a:lstStyle/>
        <a:p>
          <a:r>
            <a:rPr lang="ru-RU" sz="2800" b="1" i="0" dirty="0" smtClean="0">
              <a:solidFill>
                <a:srgbClr val="FFFF00"/>
              </a:solidFill>
            </a:rPr>
            <a:t>Отметка </a:t>
          </a:r>
          <a:r>
            <a:rPr lang="ru-RU" sz="2800" i="0" dirty="0" smtClean="0">
              <a:solidFill>
                <a:srgbClr val="FFFF00"/>
              </a:solidFill>
            </a:rPr>
            <a:t>– </a:t>
          </a:r>
        </a:p>
        <a:p>
          <a:r>
            <a:rPr lang="ru-RU" sz="2800" b="1" i="0" dirty="0" smtClean="0">
              <a:solidFill>
                <a:srgbClr val="FFFF00"/>
              </a:solidFill>
            </a:rPr>
            <a:t>это установленное государственными стандартами обозначение степени знаний ученика</a:t>
          </a:r>
          <a:r>
            <a:rPr lang="ru-RU" sz="2800" i="0" dirty="0" smtClean="0">
              <a:solidFill>
                <a:srgbClr val="FFFF00"/>
              </a:solidFill>
            </a:rPr>
            <a:t> </a:t>
          </a:r>
          <a:endParaRPr lang="ru-RU" sz="2800" i="0" dirty="0">
            <a:solidFill>
              <a:srgbClr val="FFFF00"/>
            </a:solidFill>
          </a:endParaRPr>
        </a:p>
      </dgm:t>
    </dgm:pt>
    <dgm:pt modelId="{6960D94A-A1FB-4D8A-8963-686C37D31AFE}" type="parTrans" cxnId="{BCA25775-7027-41DF-B71E-E987D8BB67B0}">
      <dgm:prSet/>
      <dgm:spPr/>
      <dgm:t>
        <a:bodyPr/>
        <a:lstStyle/>
        <a:p>
          <a:endParaRPr lang="ru-RU"/>
        </a:p>
      </dgm:t>
    </dgm:pt>
    <dgm:pt modelId="{1DA117E2-1D79-4A84-B458-825F53FE57CF}" type="sibTrans" cxnId="{BCA25775-7027-41DF-B71E-E987D8BB67B0}">
      <dgm:prSet/>
      <dgm:spPr/>
      <dgm:t>
        <a:bodyPr/>
        <a:lstStyle/>
        <a:p>
          <a:endParaRPr lang="ru-RU"/>
        </a:p>
      </dgm:t>
    </dgm:pt>
    <dgm:pt modelId="{B4240D49-8738-4E59-AF7C-71A21E498758}">
      <dgm:prSet phldrT="[Текст]" custT="1"/>
      <dgm:spPr/>
      <dgm:t>
        <a:bodyPr anchor="t"/>
        <a:lstStyle/>
        <a:p>
          <a:pPr algn="ctr"/>
          <a:r>
            <a:rPr lang="ru-RU" sz="2800" b="1" i="0" dirty="0" smtClean="0">
              <a:solidFill>
                <a:srgbClr val="FFFF00"/>
              </a:solidFill>
            </a:rPr>
            <a:t>Отметка - </a:t>
          </a:r>
        </a:p>
        <a:p>
          <a:pPr algn="l"/>
          <a:r>
            <a:rPr lang="ru-RU" sz="2400" b="1" i="0" dirty="0" smtClean="0">
              <a:solidFill>
                <a:srgbClr val="FFFF00"/>
              </a:solidFill>
            </a:rPr>
            <a:t>это результат процесса оценивания, его условно-формальное,  </a:t>
          </a:r>
          <a:r>
            <a:rPr lang="ru-RU" sz="2400" b="1" i="0" dirty="0" err="1" smtClean="0">
              <a:solidFill>
                <a:srgbClr val="FFFF00"/>
              </a:solidFill>
            </a:rPr>
            <a:t>количественноевыражение</a:t>
          </a:r>
          <a:r>
            <a:rPr lang="ru-RU" sz="2400" b="1" i="0" dirty="0" smtClean="0">
              <a:solidFill>
                <a:srgbClr val="FFFF00"/>
              </a:solidFill>
            </a:rPr>
            <a:t> оценки учебных достижений учащихся в цифрах и   баллах</a:t>
          </a:r>
          <a:r>
            <a:rPr lang="ru-RU" sz="2000" i="0" dirty="0" smtClean="0">
              <a:solidFill>
                <a:srgbClr val="FFFF00"/>
              </a:solidFill>
            </a:rPr>
            <a:t> </a:t>
          </a:r>
          <a:endParaRPr lang="ru-RU" sz="2000" i="0" dirty="0">
            <a:solidFill>
              <a:srgbClr val="FFFF00"/>
            </a:solidFill>
          </a:endParaRPr>
        </a:p>
      </dgm:t>
    </dgm:pt>
    <dgm:pt modelId="{7BBD6CF7-B053-4684-A14E-2CE70465B52E}" type="parTrans" cxnId="{CD1FEDE7-97C2-4A56-ADB1-CE4E8B01B9FB}">
      <dgm:prSet/>
      <dgm:spPr/>
      <dgm:t>
        <a:bodyPr/>
        <a:lstStyle/>
        <a:p>
          <a:endParaRPr lang="ru-RU"/>
        </a:p>
      </dgm:t>
    </dgm:pt>
    <dgm:pt modelId="{BC10CDED-0B5E-49DE-A000-BEA78578F68F}" type="sibTrans" cxnId="{CD1FEDE7-97C2-4A56-ADB1-CE4E8B01B9FB}">
      <dgm:prSet/>
      <dgm:spPr/>
      <dgm:t>
        <a:bodyPr/>
        <a:lstStyle/>
        <a:p>
          <a:endParaRPr lang="ru-RU"/>
        </a:p>
      </dgm:t>
    </dgm:pt>
    <dgm:pt modelId="{5C56206C-476C-4423-A36B-702ED6BE8611}" type="pres">
      <dgm:prSet presAssocID="{90C1BEDC-32D1-488F-B545-B7B8EF2155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B9D2CB-FF36-4C96-8A0A-EE19D6B25A8E}" type="pres">
      <dgm:prSet presAssocID="{6828BEED-D5E5-48BB-8F9A-D7E2FBEA6FBF}" presName="node" presStyleLbl="node1" presStyleIdx="0" presStyleCnt="2" custScaleY="112228" custLinFactNeighborX="-2010" custLinFactNeighborY="-14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75A00-0F9E-4696-B6FC-74B7A41916BE}" type="pres">
      <dgm:prSet presAssocID="{1DA117E2-1D79-4A84-B458-825F53FE57CF}" presName="sibTrans" presStyleCnt="0"/>
      <dgm:spPr/>
      <dgm:t>
        <a:bodyPr/>
        <a:lstStyle/>
        <a:p>
          <a:endParaRPr lang="ru-RU"/>
        </a:p>
      </dgm:t>
    </dgm:pt>
    <dgm:pt modelId="{BB873ECD-F04F-4CAB-876E-8B73A432920B}" type="pres">
      <dgm:prSet presAssocID="{B4240D49-8738-4E59-AF7C-71A21E498758}" presName="node" presStyleLbl="node1" presStyleIdx="1" presStyleCnt="2" custScaleX="100098" custScaleY="131626" custLinFactNeighborX="-50" custLinFactNeighborY="-11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25775-7027-41DF-B71E-E987D8BB67B0}" srcId="{90C1BEDC-32D1-488F-B545-B7B8EF215567}" destId="{6828BEED-D5E5-48BB-8F9A-D7E2FBEA6FBF}" srcOrd="0" destOrd="0" parTransId="{6960D94A-A1FB-4D8A-8963-686C37D31AFE}" sibTransId="{1DA117E2-1D79-4A84-B458-825F53FE57CF}"/>
    <dgm:cxn modelId="{CD1FEDE7-97C2-4A56-ADB1-CE4E8B01B9FB}" srcId="{90C1BEDC-32D1-488F-B545-B7B8EF215567}" destId="{B4240D49-8738-4E59-AF7C-71A21E498758}" srcOrd="1" destOrd="0" parTransId="{7BBD6CF7-B053-4684-A14E-2CE70465B52E}" sibTransId="{BC10CDED-0B5E-49DE-A000-BEA78578F68F}"/>
    <dgm:cxn modelId="{FB124954-05C9-467D-A43E-6CC032A87A74}" type="presOf" srcId="{B4240D49-8738-4E59-AF7C-71A21E498758}" destId="{BB873ECD-F04F-4CAB-876E-8B73A432920B}" srcOrd="0" destOrd="0" presId="urn:microsoft.com/office/officeart/2005/8/layout/default#2"/>
    <dgm:cxn modelId="{3F72F5A9-47B5-4363-903A-F3A1AAB6C3F8}" type="presOf" srcId="{90C1BEDC-32D1-488F-B545-B7B8EF215567}" destId="{5C56206C-476C-4423-A36B-702ED6BE8611}" srcOrd="0" destOrd="0" presId="urn:microsoft.com/office/officeart/2005/8/layout/default#2"/>
    <dgm:cxn modelId="{3B03E7EB-9BE2-4C16-9B14-FF2597E673CC}" type="presOf" srcId="{6828BEED-D5E5-48BB-8F9A-D7E2FBEA6FBF}" destId="{9DB9D2CB-FF36-4C96-8A0A-EE19D6B25A8E}" srcOrd="0" destOrd="0" presId="urn:microsoft.com/office/officeart/2005/8/layout/default#2"/>
    <dgm:cxn modelId="{440D21A5-210F-4F18-B338-0769E1FE7DD7}" type="presParOf" srcId="{5C56206C-476C-4423-A36B-702ED6BE8611}" destId="{9DB9D2CB-FF36-4C96-8A0A-EE19D6B25A8E}" srcOrd="0" destOrd="0" presId="urn:microsoft.com/office/officeart/2005/8/layout/default#2"/>
    <dgm:cxn modelId="{C8F58BE5-2E32-4056-934E-94DE84A882C5}" type="presParOf" srcId="{5C56206C-476C-4423-A36B-702ED6BE8611}" destId="{1F075A00-0F9E-4696-B6FC-74B7A41916BE}" srcOrd="1" destOrd="0" presId="urn:microsoft.com/office/officeart/2005/8/layout/default#2"/>
    <dgm:cxn modelId="{8E3C0371-BF68-4FD0-B4EC-AB3A2E9243EE}" type="presParOf" srcId="{5C56206C-476C-4423-A36B-702ED6BE8611}" destId="{BB873ECD-F04F-4CAB-876E-8B73A432920B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E9D2B-BC97-4546-8552-420B70FBA7CA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DD3ECEEF-1AAC-46CE-ACC6-32394536AD14}">
      <dgm:prSet phldrT="[Текст]"/>
      <dgm:spPr/>
      <dgm:t>
        <a:bodyPr/>
        <a:lstStyle/>
        <a:p>
          <a:r>
            <a:rPr lang="ru-RU" b="1" i="0" dirty="0" smtClean="0"/>
            <a:t>Оценка </a:t>
          </a:r>
          <a:endParaRPr lang="ru-RU" i="0" dirty="0"/>
        </a:p>
      </dgm:t>
    </dgm:pt>
    <dgm:pt modelId="{C96A586A-896E-4B6D-A985-9A858A56CB77}" type="parTrans" cxnId="{F80E8534-CBBD-4D67-B07C-A0A18D169D19}">
      <dgm:prSet/>
      <dgm:spPr/>
      <dgm:t>
        <a:bodyPr/>
        <a:lstStyle/>
        <a:p>
          <a:endParaRPr lang="ru-RU"/>
        </a:p>
      </dgm:t>
    </dgm:pt>
    <dgm:pt modelId="{2240351B-8BF8-4E26-97DC-A37CF2469609}" type="sibTrans" cxnId="{F80E8534-CBBD-4D67-B07C-A0A18D169D19}">
      <dgm:prSet/>
      <dgm:spPr/>
      <dgm:t>
        <a:bodyPr/>
        <a:lstStyle/>
        <a:p>
          <a:endParaRPr lang="ru-RU"/>
        </a:p>
      </dgm:t>
    </dgm:pt>
    <dgm:pt modelId="{36A0A878-BC31-45F0-9BB1-AF611821233C}">
      <dgm:prSet phldrT="[Текст]"/>
      <dgm:spPr/>
      <dgm:t>
        <a:bodyPr/>
        <a:lstStyle/>
        <a:p>
          <a:r>
            <a:rPr lang="ru-RU" b="1" dirty="0" smtClean="0"/>
            <a:t>Отметка</a:t>
          </a:r>
          <a:endParaRPr lang="ru-RU" b="1" dirty="0"/>
        </a:p>
      </dgm:t>
    </dgm:pt>
    <dgm:pt modelId="{CCB0CF91-EC88-492F-88A9-A03C6D33144B}" type="parTrans" cxnId="{11BBCFD8-4129-41A6-BB42-DFC5E49828F5}">
      <dgm:prSet/>
      <dgm:spPr/>
      <dgm:t>
        <a:bodyPr/>
        <a:lstStyle/>
        <a:p>
          <a:endParaRPr lang="ru-RU"/>
        </a:p>
      </dgm:t>
    </dgm:pt>
    <dgm:pt modelId="{160D6151-5822-455A-9F79-6B01CA2BF3EA}" type="sibTrans" cxnId="{11BBCFD8-4129-41A6-BB42-DFC5E49828F5}">
      <dgm:prSet/>
      <dgm:spPr/>
      <dgm:t>
        <a:bodyPr/>
        <a:lstStyle/>
        <a:p>
          <a:endParaRPr lang="ru-RU"/>
        </a:p>
      </dgm:t>
    </dgm:pt>
    <dgm:pt modelId="{D08186B5-72C5-4C46-9EEA-51F8574A6F01}" type="pres">
      <dgm:prSet presAssocID="{8EAE9D2B-BC97-4546-8552-420B70FBA7CA}" presName="CompostProcess" presStyleCnt="0">
        <dgm:presLayoutVars>
          <dgm:dir/>
          <dgm:resizeHandles val="exact"/>
        </dgm:presLayoutVars>
      </dgm:prSet>
      <dgm:spPr/>
    </dgm:pt>
    <dgm:pt modelId="{11D02DEA-21B4-43B3-B582-E71002EA19E7}" type="pres">
      <dgm:prSet presAssocID="{8EAE9D2B-BC97-4546-8552-420B70FBA7CA}" presName="arrow" presStyleLbl="bgShp" presStyleIdx="0" presStyleCnt="1"/>
      <dgm:spPr/>
    </dgm:pt>
    <dgm:pt modelId="{34849BE2-528B-47D4-A01B-48523B4ED255}" type="pres">
      <dgm:prSet presAssocID="{8EAE9D2B-BC97-4546-8552-420B70FBA7CA}" presName="linearProcess" presStyleCnt="0"/>
      <dgm:spPr/>
    </dgm:pt>
    <dgm:pt modelId="{5B160197-2F36-4E91-823B-9E3F3744980D}" type="pres">
      <dgm:prSet presAssocID="{DD3ECEEF-1AAC-46CE-ACC6-32394536AD1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64E0A-FD08-4161-97D7-27F6C8321175}" type="pres">
      <dgm:prSet presAssocID="{2240351B-8BF8-4E26-97DC-A37CF2469609}" presName="sibTrans" presStyleCnt="0"/>
      <dgm:spPr/>
    </dgm:pt>
    <dgm:pt modelId="{F279A594-1FA5-40A7-936A-A618125D9D18}" type="pres">
      <dgm:prSet presAssocID="{36A0A878-BC31-45F0-9BB1-AF611821233C}" presName="textNode" presStyleLbl="node1" presStyleIdx="1" presStyleCnt="2" custLinFactX="99483" custLinFactNeighborX="100000" custLinFactNeighborY="-1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BCFD8-4129-41A6-BB42-DFC5E49828F5}" srcId="{8EAE9D2B-BC97-4546-8552-420B70FBA7CA}" destId="{36A0A878-BC31-45F0-9BB1-AF611821233C}" srcOrd="1" destOrd="0" parTransId="{CCB0CF91-EC88-492F-88A9-A03C6D33144B}" sibTransId="{160D6151-5822-455A-9F79-6B01CA2BF3EA}"/>
    <dgm:cxn modelId="{BF2FB875-80FB-4AD7-9D01-914081AE9025}" type="presOf" srcId="{DD3ECEEF-1AAC-46CE-ACC6-32394536AD14}" destId="{5B160197-2F36-4E91-823B-9E3F3744980D}" srcOrd="0" destOrd="0" presId="urn:microsoft.com/office/officeart/2005/8/layout/hProcess9"/>
    <dgm:cxn modelId="{C6988BCF-000B-4AC5-B79F-D2BA1E119237}" type="presOf" srcId="{36A0A878-BC31-45F0-9BB1-AF611821233C}" destId="{F279A594-1FA5-40A7-936A-A618125D9D18}" srcOrd="0" destOrd="0" presId="urn:microsoft.com/office/officeart/2005/8/layout/hProcess9"/>
    <dgm:cxn modelId="{8B781B40-9A96-4CBF-A091-8609C3F8CE25}" type="presOf" srcId="{8EAE9D2B-BC97-4546-8552-420B70FBA7CA}" destId="{D08186B5-72C5-4C46-9EEA-51F8574A6F01}" srcOrd="0" destOrd="0" presId="urn:microsoft.com/office/officeart/2005/8/layout/hProcess9"/>
    <dgm:cxn modelId="{F80E8534-CBBD-4D67-B07C-A0A18D169D19}" srcId="{8EAE9D2B-BC97-4546-8552-420B70FBA7CA}" destId="{DD3ECEEF-1AAC-46CE-ACC6-32394536AD14}" srcOrd="0" destOrd="0" parTransId="{C96A586A-896E-4B6D-A985-9A858A56CB77}" sibTransId="{2240351B-8BF8-4E26-97DC-A37CF2469609}"/>
    <dgm:cxn modelId="{31276E1E-3FEE-4A8B-B59B-687F19DAA021}" type="presParOf" srcId="{D08186B5-72C5-4C46-9EEA-51F8574A6F01}" destId="{11D02DEA-21B4-43B3-B582-E71002EA19E7}" srcOrd="0" destOrd="0" presId="urn:microsoft.com/office/officeart/2005/8/layout/hProcess9"/>
    <dgm:cxn modelId="{F6ED75A5-1885-4E4C-8A9F-3EDC9B7EC8AE}" type="presParOf" srcId="{D08186B5-72C5-4C46-9EEA-51F8574A6F01}" destId="{34849BE2-528B-47D4-A01B-48523B4ED255}" srcOrd="1" destOrd="0" presId="urn:microsoft.com/office/officeart/2005/8/layout/hProcess9"/>
    <dgm:cxn modelId="{A4BC29DB-06ED-4C0C-9848-3E1666174125}" type="presParOf" srcId="{34849BE2-528B-47D4-A01B-48523B4ED255}" destId="{5B160197-2F36-4E91-823B-9E3F3744980D}" srcOrd="0" destOrd="0" presId="urn:microsoft.com/office/officeart/2005/8/layout/hProcess9"/>
    <dgm:cxn modelId="{245A16D7-0843-4E4F-8FFD-1A158DE3E1D3}" type="presParOf" srcId="{34849BE2-528B-47D4-A01B-48523B4ED255}" destId="{BF764E0A-FD08-4161-97D7-27F6C8321175}" srcOrd="1" destOrd="0" presId="urn:microsoft.com/office/officeart/2005/8/layout/hProcess9"/>
    <dgm:cxn modelId="{0FD3E8E2-F0E3-43F1-ADBF-33379C48C3DE}" type="presParOf" srcId="{34849BE2-528B-47D4-A01B-48523B4ED255}" destId="{F279A594-1FA5-40A7-936A-A618125D9D18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238510-83C7-40DF-BE7C-D92C10223145}" type="doc">
      <dgm:prSet loTypeId="urn:microsoft.com/office/officeart/2005/8/layout/matrix3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D1A573-5D6D-4DB3-A7C7-435C11C303F4}">
      <dgm:prSet phldrT="[Текст]"/>
      <dgm:spPr/>
      <dgm:t>
        <a:bodyPr/>
        <a:lstStyle/>
        <a:p>
          <a:r>
            <a:rPr lang="ru-RU" b="1" dirty="0" smtClean="0"/>
            <a:t>кто должен опрашиваться</a:t>
          </a:r>
          <a:endParaRPr lang="ru-RU" b="1" dirty="0"/>
        </a:p>
      </dgm:t>
    </dgm:pt>
    <dgm:pt modelId="{54EB6CB5-796A-4C2A-A791-631B2CB7B017}" type="parTrans" cxnId="{D3A05858-763B-44E4-A793-9175DAEBC689}">
      <dgm:prSet/>
      <dgm:spPr/>
      <dgm:t>
        <a:bodyPr/>
        <a:lstStyle/>
        <a:p>
          <a:endParaRPr lang="ru-RU"/>
        </a:p>
      </dgm:t>
    </dgm:pt>
    <dgm:pt modelId="{656641D2-B3F8-46F8-BD37-2997910D06B8}" type="sibTrans" cxnId="{D3A05858-763B-44E4-A793-9175DAEBC689}">
      <dgm:prSet/>
      <dgm:spPr/>
      <dgm:t>
        <a:bodyPr/>
        <a:lstStyle/>
        <a:p>
          <a:endParaRPr lang="ru-RU"/>
        </a:p>
      </dgm:t>
    </dgm:pt>
    <dgm:pt modelId="{40573919-F5EF-45C3-8115-312DA569DB06}">
      <dgm:prSet phldrT="[Текст]"/>
      <dgm:spPr/>
      <dgm:t>
        <a:bodyPr/>
        <a:lstStyle/>
        <a:p>
          <a:r>
            <a:rPr lang="ru-RU" b="1" dirty="0" smtClean="0"/>
            <a:t>какие выводы можно будет сделать на основе результатов проверки</a:t>
          </a:r>
          <a:endParaRPr lang="ru-RU" b="1" dirty="0"/>
        </a:p>
      </dgm:t>
    </dgm:pt>
    <dgm:pt modelId="{665DE560-C233-442C-A911-4C66A61820E7}" type="parTrans" cxnId="{63E78E58-D9B3-45CC-ABD8-F1039DBAEC35}">
      <dgm:prSet/>
      <dgm:spPr/>
      <dgm:t>
        <a:bodyPr/>
        <a:lstStyle/>
        <a:p>
          <a:endParaRPr lang="ru-RU"/>
        </a:p>
      </dgm:t>
    </dgm:pt>
    <dgm:pt modelId="{0CD0E9A3-D514-4A96-ACAE-C01A80CFBA2F}" type="sibTrans" cxnId="{63E78E58-D9B3-45CC-ABD8-F1039DBAEC35}">
      <dgm:prSet/>
      <dgm:spPr/>
      <dgm:t>
        <a:bodyPr/>
        <a:lstStyle/>
        <a:p>
          <a:endParaRPr lang="ru-RU"/>
        </a:p>
      </dgm:t>
    </dgm:pt>
    <dgm:pt modelId="{82E9E3B9-D77F-4A52-AA34-AD0D2E204406}">
      <dgm:prSet phldrT="[Текст]"/>
      <dgm:spPr/>
      <dgm:t>
        <a:bodyPr/>
        <a:lstStyle/>
        <a:p>
          <a:r>
            <a:rPr lang="ru-RU" b="1" dirty="0" smtClean="0"/>
            <a:t>какой ожидается эффект от проведения проверки</a:t>
          </a:r>
          <a:endParaRPr lang="ru-RU" b="1" dirty="0"/>
        </a:p>
      </dgm:t>
    </dgm:pt>
    <dgm:pt modelId="{9F0D4514-4D73-4692-9228-5E1F69B0ECAF}" type="parTrans" cxnId="{C893F92C-1DCE-484C-B998-BC77055D153F}">
      <dgm:prSet/>
      <dgm:spPr/>
      <dgm:t>
        <a:bodyPr/>
        <a:lstStyle/>
        <a:p>
          <a:endParaRPr lang="ru-RU"/>
        </a:p>
      </dgm:t>
    </dgm:pt>
    <dgm:pt modelId="{9AEBEC44-E1EA-44FC-B367-E13D14D42125}" type="sibTrans" cxnId="{C893F92C-1DCE-484C-B998-BC77055D153F}">
      <dgm:prSet/>
      <dgm:spPr/>
      <dgm:t>
        <a:bodyPr/>
        <a:lstStyle/>
        <a:p>
          <a:endParaRPr lang="ru-RU"/>
        </a:p>
      </dgm:t>
    </dgm:pt>
    <dgm:pt modelId="{C1F8D7DD-DDAA-4DD9-BB72-D8301DCE0B7E}">
      <dgm:prSet phldrT="[Текст]" phldr="1"/>
      <dgm:spPr/>
      <dgm:t>
        <a:bodyPr/>
        <a:lstStyle/>
        <a:p>
          <a:endParaRPr lang="ru-RU" dirty="0"/>
        </a:p>
      </dgm:t>
    </dgm:pt>
    <dgm:pt modelId="{A302F19A-4BA2-4D41-A925-385CAEA60BFB}" type="parTrans" cxnId="{39D697BD-A5DC-4AD1-A93A-ECE6F0934C50}">
      <dgm:prSet/>
      <dgm:spPr/>
      <dgm:t>
        <a:bodyPr/>
        <a:lstStyle/>
        <a:p>
          <a:endParaRPr lang="ru-RU"/>
        </a:p>
      </dgm:t>
    </dgm:pt>
    <dgm:pt modelId="{9B1A834E-51C7-4FB1-9DC6-CC2687670ACB}" type="sibTrans" cxnId="{39D697BD-A5DC-4AD1-A93A-ECE6F0934C50}">
      <dgm:prSet/>
      <dgm:spPr/>
      <dgm:t>
        <a:bodyPr/>
        <a:lstStyle/>
        <a:p>
          <a:endParaRPr lang="ru-RU"/>
        </a:p>
      </dgm:t>
    </dgm:pt>
    <dgm:pt modelId="{674A7528-39AF-4D8F-B343-6025A5E8DB8D}">
      <dgm:prSet/>
      <dgm:spPr/>
      <dgm:t>
        <a:bodyPr/>
        <a:lstStyle/>
        <a:p>
          <a:r>
            <a:rPr lang="ru-RU" b="1" dirty="0" smtClean="0"/>
            <a:t>что должно проверяться</a:t>
          </a:r>
          <a:endParaRPr lang="ru-RU" b="1" dirty="0"/>
        </a:p>
      </dgm:t>
    </dgm:pt>
    <dgm:pt modelId="{FA6BACA0-86C7-4D2F-A76B-6DBD0EA8DC12}" type="parTrans" cxnId="{88953CE8-B431-41BB-AE4C-E5097595F2D0}">
      <dgm:prSet/>
      <dgm:spPr/>
      <dgm:t>
        <a:bodyPr/>
        <a:lstStyle/>
        <a:p>
          <a:endParaRPr lang="ru-RU"/>
        </a:p>
      </dgm:t>
    </dgm:pt>
    <dgm:pt modelId="{D47EE2F5-C166-4698-8D61-F98F8BFD2310}" type="sibTrans" cxnId="{88953CE8-B431-41BB-AE4C-E5097595F2D0}">
      <dgm:prSet/>
      <dgm:spPr/>
      <dgm:t>
        <a:bodyPr/>
        <a:lstStyle/>
        <a:p>
          <a:endParaRPr lang="ru-RU"/>
        </a:p>
      </dgm:t>
    </dgm:pt>
    <dgm:pt modelId="{ED4CDFA9-4D1D-4F66-97B4-1675BBE058AD}">
      <dgm:prSet/>
      <dgm:spPr/>
      <dgm:t>
        <a:bodyPr/>
        <a:lstStyle/>
        <a:p>
          <a:endParaRPr lang="ru-RU" dirty="0"/>
        </a:p>
      </dgm:t>
    </dgm:pt>
    <dgm:pt modelId="{6986048A-8059-477C-8115-3A4481E79718}" type="parTrans" cxnId="{D4D29E0B-57EF-4D2C-982D-83E3D57AD053}">
      <dgm:prSet/>
      <dgm:spPr/>
      <dgm:t>
        <a:bodyPr/>
        <a:lstStyle/>
        <a:p>
          <a:endParaRPr lang="ru-RU"/>
        </a:p>
      </dgm:t>
    </dgm:pt>
    <dgm:pt modelId="{26E45DBF-2D7D-483D-8068-65D28FB7AE0D}" type="sibTrans" cxnId="{D4D29E0B-57EF-4D2C-982D-83E3D57AD053}">
      <dgm:prSet/>
      <dgm:spPr/>
      <dgm:t>
        <a:bodyPr/>
        <a:lstStyle/>
        <a:p>
          <a:endParaRPr lang="ru-RU"/>
        </a:p>
      </dgm:t>
    </dgm:pt>
    <dgm:pt modelId="{F55821AA-1FEF-4F44-8579-4591F56D3462}">
      <dgm:prSet/>
      <dgm:spPr/>
      <dgm:t>
        <a:bodyPr/>
        <a:lstStyle/>
        <a:p>
          <a:endParaRPr lang="ru-RU" dirty="0"/>
        </a:p>
      </dgm:t>
    </dgm:pt>
    <dgm:pt modelId="{92700585-9268-4944-8F9E-3F08B239050F}" type="parTrans" cxnId="{5970281D-CFDD-45E1-808B-79304269C105}">
      <dgm:prSet/>
      <dgm:spPr/>
      <dgm:t>
        <a:bodyPr/>
        <a:lstStyle/>
        <a:p>
          <a:endParaRPr lang="ru-RU"/>
        </a:p>
      </dgm:t>
    </dgm:pt>
    <dgm:pt modelId="{E2CCF41E-F5E5-4EFF-8B79-7D30620C9156}" type="sibTrans" cxnId="{5970281D-CFDD-45E1-808B-79304269C105}">
      <dgm:prSet/>
      <dgm:spPr/>
      <dgm:t>
        <a:bodyPr/>
        <a:lstStyle/>
        <a:p>
          <a:endParaRPr lang="ru-RU"/>
        </a:p>
      </dgm:t>
    </dgm:pt>
    <dgm:pt modelId="{5F682C5F-D105-44F4-892E-4C0F61E3C739}" type="pres">
      <dgm:prSet presAssocID="{4B238510-83C7-40DF-BE7C-D92C1022314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56C5B-CA59-4CB4-8C55-5EE7138636E3}" type="pres">
      <dgm:prSet presAssocID="{4B238510-83C7-40DF-BE7C-D92C10223145}" presName="diamond" presStyleLbl="bgShp" presStyleIdx="0" presStyleCnt="1" custLinFactNeighborX="-18673" custLinFactNeighborY="-1852"/>
      <dgm:spPr/>
      <dgm:t>
        <a:bodyPr/>
        <a:lstStyle/>
        <a:p>
          <a:endParaRPr lang="ru-RU"/>
        </a:p>
      </dgm:t>
    </dgm:pt>
    <dgm:pt modelId="{361FB89E-D0EE-4F7B-841F-83E7274881A7}" type="pres">
      <dgm:prSet presAssocID="{4B238510-83C7-40DF-BE7C-D92C10223145}" presName="quad1" presStyleLbl="node1" presStyleIdx="0" presStyleCnt="4" custAng="0" custScaleX="184900" custLinFactX="36404" custLinFactNeighborX="100000" custLinFactNeighborY="-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448BC-B188-4151-86FB-2619B84E9B68}" type="pres">
      <dgm:prSet presAssocID="{4B238510-83C7-40DF-BE7C-D92C10223145}" presName="quad2" presStyleLbl="node1" presStyleIdx="1" presStyleCnt="4" custScaleX="181339" custLinFactX="-100000" custLinFactNeighborX="-105737" custLinFactNeighborY="-338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F2A8A-A59C-4C6B-9962-C2EBA3357D40}" type="pres">
      <dgm:prSet presAssocID="{4B238510-83C7-40DF-BE7C-D92C10223145}" presName="quad3" presStyleLbl="node1" presStyleIdx="2" presStyleCnt="4" custScaleX="241880" custLinFactNeighborX="-63026" custLinFactNeighborY="103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67B27-5AD1-4ACD-BE0B-3579CC864AEB}" type="pres">
      <dgm:prSet presAssocID="{4B238510-83C7-40DF-BE7C-D92C10223145}" presName="quad4" presStyleLbl="node1" presStyleIdx="3" presStyleCnt="4" custScaleX="220513" custLinFactNeighborX="68337" custLinFactNeighborY="-2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29E0B-57EF-4D2C-982D-83E3D57AD053}" srcId="{4B238510-83C7-40DF-BE7C-D92C10223145}" destId="{ED4CDFA9-4D1D-4F66-97B4-1675BBE058AD}" srcOrd="4" destOrd="0" parTransId="{6986048A-8059-477C-8115-3A4481E79718}" sibTransId="{26E45DBF-2D7D-483D-8068-65D28FB7AE0D}"/>
    <dgm:cxn modelId="{2E336C7F-0A12-475D-8717-2212F9F92FE8}" type="presOf" srcId="{82E9E3B9-D77F-4A52-AA34-AD0D2E204406}" destId="{A3467B27-5AD1-4ACD-BE0B-3579CC864AEB}" srcOrd="0" destOrd="0" presId="urn:microsoft.com/office/officeart/2005/8/layout/matrix3"/>
    <dgm:cxn modelId="{88953CE8-B431-41BB-AE4C-E5097595F2D0}" srcId="{4B238510-83C7-40DF-BE7C-D92C10223145}" destId="{674A7528-39AF-4D8F-B343-6025A5E8DB8D}" srcOrd="1" destOrd="0" parTransId="{FA6BACA0-86C7-4D2F-A76B-6DBD0EA8DC12}" sibTransId="{D47EE2F5-C166-4698-8D61-F98F8BFD2310}"/>
    <dgm:cxn modelId="{BD1E495D-E43B-4FA4-9BBA-3A6925C0E623}" type="presOf" srcId="{674A7528-39AF-4D8F-B343-6025A5E8DB8D}" destId="{8B5448BC-B188-4151-86FB-2619B84E9B68}" srcOrd="0" destOrd="0" presId="urn:microsoft.com/office/officeart/2005/8/layout/matrix3"/>
    <dgm:cxn modelId="{86A7F35E-BB8A-46A4-B97B-7613580B7C8B}" type="presOf" srcId="{4B238510-83C7-40DF-BE7C-D92C10223145}" destId="{5F682C5F-D105-44F4-892E-4C0F61E3C739}" srcOrd="0" destOrd="0" presId="urn:microsoft.com/office/officeart/2005/8/layout/matrix3"/>
    <dgm:cxn modelId="{FAA58AB0-5B1B-4C8F-AB1D-6F46AA18FE49}" type="presOf" srcId="{40573919-F5EF-45C3-8115-312DA569DB06}" destId="{646F2A8A-A59C-4C6B-9962-C2EBA3357D40}" srcOrd="0" destOrd="0" presId="urn:microsoft.com/office/officeart/2005/8/layout/matrix3"/>
    <dgm:cxn modelId="{63E78E58-D9B3-45CC-ABD8-F1039DBAEC35}" srcId="{4B238510-83C7-40DF-BE7C-D92C10223145}" destId="{40573919-F5EF-45C3-8115-312DA569DB06}" srcOrd="2" destOrd="0" parTransId="{665DE560-C233-442C-A911-4C66A61820E7}" sibTransId="{0CD0E9A3-D514-4A96-ACAE-C01A80CFBA2F}"/>
    <dgm:cxn modelId="{D3A05858-763B-44E4-A793-9175DAEBC689}" srcId="{4B238510-83C7-40DF-BE7C-D92C10223145}" destId="{A0D1A573-5D6D-4DB3-A7C7-435C11C303F4}" srcOrd="0" destOrd="0" parTransId="{54EB6CB5-796A-4C2A-A791-631B2CB7B017}" sibTransId="{656641D2-B3F8-46F8-BD37-2997910D06B8}"/>
    <dgm:cxn modelId="{31DE8B98-18CE-4AEC-BDEA-9261D684FAEE}" type="presOf" srcId="{A0D1A573-5D6D-4DB3-A7C7-435C11C303F4}" destId="{361FB89E-D0EE-4F7B-841F-83E7274881A7}" srcOrd="0" destOrd="0" presId="urn:microsoft.com/office/officeart/2005/8/layout/matrix3"/>
    <dgm:cxn modelId="{5970281D-CFDD-45E1-808B-79304269C105}" srcId="{4B238510-83C7-40DF-BE7C-D92C10223145}" destId="{F55821AA-1FEF-4F44-8579-4591F56D3462}" srcOrd="6" destOrd="0" parTransId="{92700585-9268-4944-8F9E-3F08B239050F}" sibTransId="{E2CCF41E-F5E5-4EFF-8B79-7D30620C9156}"/>
    <dgm:cxn modelId="{39D697BD-A5DC-4AD1-A93A-ECE6F0934C50}" srcId="{4B238510-83C7-40DF-BE7C-D92C10223145}" destId="{C1F8D7DD-DDAA-4DD9-BB72-D8301DCE0B7E}" srcOrd="5" destOrd="0" parTransId="{A302F19A-4BA2-4D41-A925-385CAEA60BFB}" sibTransId="{9B1A834E-51C7-4FB1-9DC6-CC2687670ACB}"/>
    <dgm:cxn modelId="{C893F92C-1DCE-484C-B998-BC77055D153F}" srcId="{4B238510-83C7-40DF-BE7C-D92C10223145}" destId="{82E9E3B9-D77F-4A52-AA34-AD0D2E204406}" srcOrd="3" destOrd="0" parTransId="{9F0D4514-4D73-4692-9228-5E1F69B0ECAF}" sibTransId="{9AEBEC44-E1EA-44FC-B367-E13D14D42125}"/>
    <dgm:cxn modelId="{B7B1DF0B-7EBC-4CB8-AE33-3ADB964A0901}" type="presParOf" srcId="{5F682C5F-D105-44F4-892E-4C0F61E3C739}" destId="{0C456C5B-CA59-4CB4-8C55-5EE7138636E3}" srcOrd="0" destOrd="0" presId="urn:microsoft.com/office/officeart/2005/8/layout/matrix3"/>
    <dgm:cxn modelId="{5D622486-E740-40C8-801A-57F0F463C086}" type="presParOf" srcId="{5F682C5F-D105-44F4-892E-4C0F61E3C739}" destId="{361FB89E-D0EE-4F7B-841F-83E7274881A7}" srcOrd="1" destOrd="0" presId="urn:microsoft.com/office/officeart/2005/8/layout/matrix3"/>
    <dgm:cxn modelId="{95FB6957-39F2-438D-B229-8176E569B73B}" type="presParOf" srcId="{5F682C5F-D105-44F4-892E-4C0F61E3C739}" destId="{8B5448BC-B188-4151-86FB-2619B84E9B68}" srcOrd="2" destOrd="0" presId="urn:microsoft.com/office/officeart/2005/8/layout/matrix3"/>
    <dgm:cxn modelId="{E797EB8D-4684-42B5-A159-0B41453DDFB0}" type="presParOf" srcId="{5F682C5F-D105-44F4-892E-4C0F61E3C739}" destId="{646F2A8A-A59C-4C6B-9962-C2EBA3357D40}" srcOrd="3" destOrd="0" presId="urn:microsoft.com/office/officeart/2005/8/layout/matrix3"/>
    <dgm:cxn modelId="{C8FF8772-1C38-4284-B837-64B7EA1603F8}" type="presParOf" srcId="{5F682C5F-D105-44F4-892E-4C0F61E3C739}" destId="{A3467B27-5AD1-4ACD-BE0B-3579CC864AE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EDFC35-F9D1-4B26-86C7-4A201BAACCA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29D55E-966C-4C9A-A62B-B0E1AEB092D3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3200" dirty="0" smtClean="0"/>
            <a:t>Образовательная  </a:t>
          </a:r>
          <a:endParaRPr lang="ru-RU" sz="3200" dirty="0"/>
        </a:p>
      </dgm:t>
    </dgm:pt>
    <dgm:pt modelId="{799BC81A-F7D5-4464-A120-D2DDF4789F7A}" type="parTrans" cxnId="{657B25A7-01B2-4B8C-AAC7-EF6AD308E3FF}">
      <dgm:prSet/>
      <dgm:spPr/>
      <dgm:t>
        <a:bodyPr/>
        <a:lstStyle/>
        <a:p>
          <a:endParaRPr lang="ru-RU"/>
        </a:p>
      </dgm:t>
    </dgm:pt>
    <dgm:pt modelId="{91B07EEF-31B7-4239-BF70-1B72AE804A7B}" type="sibTrans" cxnId="{657B25A7-01B2-4B8C-AAC7-EF6AD308E3FF}">
      <dgm:prSet/>
      <dgm:spPr/>
      <dgm:t>
        <a:bodyPr/>
        <a:lstStyle/>
        <a:p>
          <a:endParaRPr lang="ru-RU"/>
        </a:p>
      </dgm:t>
    </dgm:pt>
    <dgm:pt modelId="{4C77F61A-3B36-4BE7-9264-35A1C11FDC77}">
      <dgm:prSet phldrT="[Текст]" custT="1"/>
      <dgm:spPr/>
      <dgm:t>
        <a:bodyPr/>
        <a:lstStyle/>
        <a:p>
          <a:r>
            <a:rPr lang="ru-RU" sz="3200" dirty="0" smtClean="0"/>
            <a:t>Социальная</a:t>
          </a:r>
          <a:endParaRPr lang="ru-RU" sz="3200" dirty="0"/>
        </a:p>
      </dgm:t>
    </dgm:pt>
    <dgm:pt modelId="{42E04DA6-B9AF-46D6-9E1C-933859D1B82F}" type="parTrans" cxnId="{0BEC876A-D262-4001-BE52-6AE4729C3B08}">
      <dgm:prSet/>
      <dgm:spPr/>
      <dgm:t>
        <a:bodyPr/>
        <a:lstStyle/>
        <a:p>
          <a:endParaRPr lang="ru-RU"/>
        </a:p>
      </dgm:t>
    </dgm:pt>
    <dgm:pt modelId="{3AC847F6-594E-4430-B5E2-EE0ED58C5D0D}" type="sibTrans" cxnId="{0BEC876A-D262-4001-BE52-6AE4729C3B08}">
      <dgm:prSet/>
      <dgm:spPr/>
      <dgm:t>
        <a:bodyPr/>
        <a:lstStyle/>
        <a:p>
          <a:endParaRPr lang="ru-RU"/>
        </a:p>
      </dgm:t>
    </dgm:pt>
    <dgm:pt modelId="{E4C0847C-ADC4-478A-8332-DB999FDF532A}">
      <dgm:prSet custT="1"/>
      <dgm:spPr/>
      <dgm:t>
        <a:bodyPr/>
        <a:lstStyle/>
        <a:p>
          <a:r>
            <a:rPr lang="ru-RU" sz="2300" dirty="0" smtClean="0"/>
            <a:t> </a:t>
          </a:r>
          <a:r>
            <a:rPr lang="ru-RU" sz="3200" dirty="0" smtClean="0"/>
            <a:t>Контролирующая    </a:t>
          </a:r>
          <a:endParaRPr lang="ru-RU" sz="3200" dirty="0"/>
        </a:p>
      </dgm:t>
    </dgm:pt>
    <dgm:pt modelId="{987F3F05-54CA-40A5-B136-A3EBA39CE3E6}" type="parTrans" cxnId="{8C8F4111-6AA0-4DB6-9D2D-BBE328B56B16}">
      <dgm:prSet/>
      <dgm:spPr/>
      <dgm:t>
        <a:bodyPr/>
        <a:lstStyle/>
        <a:p>
          <a:endParaRPr lang="ru-RU"/>
        </a:p>
      </dgm:t>
    </dgm:pt>
    <dgm:pt modelId="{D171C6E3-6414-4F38-830F-0F4F4D96F8A7}" type="sibTrans" cxnId="{8C8F4111-6AA0-4DB6-9D2D-BBE328B56B16}">
      <dgm:prSet/>
      <dgm:spPr/>
      <dgm:t>
        <a:bodyPr/>
        <a:lstStyle/>
        <a:p>
          <a:endParaRPr lang="ru-RU"/>
        </a:p>
      </dgm:t>
    </dgm:pt>
    <dgm:pt modelId="{6F133BEC-B3AB-4F2F-98A9-ADAF9A49B79F}">
      <dgm:prSet custT="1"/>
      <dgm:spPr/>
      <dgm:t>
        <a:bodyPr/>
        <a:lstStyle/>
        <a:p>
          <a:r>
            <a:rPr lang="ru-RU" sz="3200" dirty="0" smtClean="0"/>
            <a:t>Стимулирующая </a:t>
          </a:r>
          <a:endParaRPr lang="ru-RU" sz="3200" dirty="0"/>
        </a:p>
      </dgm:t>
    </dgm:pt>
    <dgm:pt modelId="{2295EA0B-ED37-42B9-A1BB-0C214FF8C2C1}" type="parTrans" cxnId="{D9A144A9-265E-40C5-A7B4-24E602C27A78}">
      <dgm:prSet/>
      <dgm:spPr/>
      <dgm:t>
        <a:bodyPr/>
        <a:lstStyle/>
        <a:p>
          <a:endParaRPr lang="ru-RU"/>
        </a:p>
      </dgm:t>
    </dgm:pt>
    <dgm:pt modelId="{04D7A78C-FB30-4B11-9D52-06BB5DA169BF}" type="sibTrans" cxnId="{D9A144A9-265E-40C5-A7B4-24E602C27A78}">
      <dgm:prSet/>
      <dgm:spPr/>
      <dgm:t>
        <a:bodyPr/>
        <a:lstStyle/>
        <a:p>
          <a:endParaRPr lang="ru-RU"/>
        </a:p>
      </dgm:t>
    </dgm:pt>
    <dgm:pt modelId="{199CB3A5-B3FF-4457-AC8E-46E76E89EFC7}">
      <dgm:prSet custT="1"/>
      <dgm:spPr/>
      <dgm:t>
        <a:bodyPr/>
        <a:lstStyle/>
        <a:p>
          <a:r>
            <a:rPr lang="ru-RU" sz="2300" dirty="0" smtClean="0"/>
            <a:t> </a:t>
          </a:r>
          <a:r>
            <a:rPr lang="ru-RU" sz="3200" dirty="0" smtClean="0"/>
            <a:t>Диагностическая </a:t>
          </a:r>
          <a:endParaRPr lang="ru-RU" sz="3200" dirty="0"/>
        </a:p>
      </dgm:t>
    </dgm:pt>
    <dgm:pt modelId="{B6BEAD33-306E-4B51-8320-280F838CE8C5}" type="parTrans" cxnId="{01033E25-F2D1-4E13-B797-FE02E3211CF2}">
      <dgm:prSet/>
      <dgm:spPr/>
      <dgm:t>
        <a:bodyPr/>
        <a:lstStyle/>
        <a:p>
          <a:endParaRPr lang="ru-RU"/>
        </a:p>
      </dgm:t>
    </dgm:pt>
    <dgm:pt modelId="{813E9786-8BB6-43F6-B32C-8AEFEA0B4EF8}" type="sibTrans" cxnId="{01033E25-F2D1-4E13-B797-FE02E3211CF2}">
      <dgm:prSet/>
      <dgm:spPr/>
      <dgm:t>
        <a:bodyPr/>
        <a:lstStyle/>
        <a:p>
          <a:endParaRPr lang="ru-RU"/>
        </a:p>
      </dgm:t>
    </dgm:pt>
    <dgm:pt modelId="{F55A754B-5326-4558-A783-54086A0AFD0D}" type="pres">
      <dgm:prSet presAssocID="{84EDFC35-F9D1-4B26-86C7-4A201BAAC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83130-113C-41D7-993C-F2BED0C4E4A4}" type="pres">
      <dgm:prSet presAssocID="{9229D55E-966C-4C9A-A62B-B0E1AEB092D3}" presName="parentLin" presStyleCnt="0"/>
      <dgm:spPr/>
    </dgm:pt>
    <dgm:pt modelId="{3CAFD12D-C0DB-4D04-AE89-B68896D72364}" type="pres">
      <dgm:prSet presAssocID="{9229D55E-966C-4C9A-A62B-B0E1AEB092D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2CBB7E8-7FE5-477F-8C34-A50AFEB7443D}" type="pres">
      <dgm:prSet presAssocID="{9229D55E-966C-4C9A-A62B-B0E1AEB092D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9389E-7C8E-4B8E-80B9-6440FA20B778}" type="pres">
      <dgm:prSet presAssocID="{9229D55E-966C-4C9A-A62B-B0E1AEB092D3}" presName="negativeSpace" presStyleCnt="0"/>
      <dgm:spPr/>
    </dgm:pt>
    <dgm:pt modelId="{F1EC3872-BC95-458F-84B8-99E7AC406C30}" type="pres">
      <dgm:prSet presAssocID="{9229D55E-966C-4C9A-A62B-B0E1AEB092D3}" presName="childText" presStyleLbl="conFgAcc1" presStyleIdx="0" presStyleCnt="5">
        <dgm:presLayoutVars>
          <dgm:bulletEnabled val="1"/>
        </dgm:presLayoutVars>
      </dgm:prSet>
      <dgm:spPr/>
    </dgm:pt>
    <dgm:pt modelId="{3ED32A0F-4A1A-44CF-A707-7BD2BED3D8FC}" type="pres">
      <dgm:prSet presAssocID="{91B07EEF-31B7-4239-BF70-1B72AE804A7B}" presName="spaceBetweenRectangles" presStyleCnt="0"/>
      <dgm:spPr/>
    </dgm:pt>
    <dgm:pt modelId="{504BA6BA-A7A6-45D9-83C9-28BDEA5BDAB0}" type="pres">
      <dgm:prSet presAssocID="{199CB3A5-B3FF-4457-AC8E-46E76E89EFC7}" presName="parentLin" presStyleCnt="0"/>
      <dgm:spPr/>
    </dgm:pt>
    <dgm:pt modelId="{70B47765-9AB2-4D14-BE45-4B28386A846A}" type="pres">
      <dgm:prSet presAssocID="{199CB3A5-B3FF-4457-AC8E-46E76E89EFC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A411D88-22A3-4306-8CCB-8354D3DB76F6}" type="pres">
      <dgm:prSet presAssocID="{199CB3A5-B3FF-4457-AC8E-46E76E89EFC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FFA7D-693A-4CDC-99BA-E3DCDE2BF8A8}" type="pres">
      <dgm:prSet presAssocID="{199CB3A5-B3FF-4457-AC8E-46E76E89EFC7}" presName="negativeSpace" presStyleCnt="0"/>
      <dgm:spPr/>
    </dgm:pt>
    <dgm:pt modelId="{CDA79B44-E304-4D77-90D3-9B83A0608FD0}" type="pres">
      <dgm:prSet presAssocID="{199CB3A5-B3FF-4457-AC8E-46E76E89EFC7}" presName="childText" presStyleLbl="conFgAcc1" presStyleIdx="1" presStyleCnt="5">
        <dgm:presLayoutVars>
          <dgm:bulletEnabled val="1"/>
        </dgm:presLayoutVars>
      </dgm:prSet>
      <dgm:spPr/>
    </dgm:pt>
    <dgm:pt modelId="{DA83B176-0F7B-433C-8564-75E2554F3C02}" type="pres">
      <dgm:prSet presAssocID="{813E9786-8BB6-43F6-B32C-8AEFEA0B4EF8}" presName="spaceBetweenRectangles" presStyleCnt="0"/>
      <dgm:spPr/>
    </dgm:pt>
    <dgm:pt modelId="{9A71F8C9-8A54-424F-80CE-384CB5C4307B}" type="pres">
      <dgm:prSet presAssocID="{E4C0847C-ADC4-478A-8332-DB999FDF532A}" presName="parentLin" presStyleCnt="0"/>
      <dgm:spPr/>
    </dgm:pt>
    <dgm:pt modelId="{E3BE41E1-52D4-4B5F-83C8-409E5AE155A8}" type="pres">
      <dgm:prSet presAssocID="{E4C0847C-ADC4-478A-8332-DB999FDF532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16336A0-6B0A-48EA-90E7-F1B440F2A1EF}" type="pres">
      <dgm:prSet presAssocID="{E4C0847C-ADC4-478A-8332-DB999FDF532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1D9D-F2CC-43CC-9871-8099AA196899}" type="pres">
      <dgm:prSet presAssocID="{E4C0847C-ADC4-478A-8332-DB999FDF532A}" presName="negativeSpace" presStyleCnt="0"/>
      <dgm:spPr/>
    </dgm:pt>
    <dgm:pt modelId="{5300E7F0-2C0C-4492-A094-0A3B5EA8ED03}" type="pres">
      <dgm:prSet presAssocID="{E4C0847C-ADC4-478A-8332-DB999FDF532A}" presName="childText" presStyleLbl="conFgAcc1" presStyleIdx="2" presStyleCnt="5">
        <dgm:presLayoutVars>
          <dgm:bulletEnabled val="1"/>
        </dgm:presLayoutVars>
      </dgm:prSet>
      <dgm:spPr/>
    </dgm:pt>
    <dgm:pt modelId="{61707B92-6726-49D3-88F2-74FA2B72A61A}" type="pres">
      <dgm:prSet presAssocID="{D171C6E3-6414-4F38-830F-0F4F4D96F8A7}" presName="spaceBetweenRectangles" presStyleCnt="0"/>
      <dgm:spPr/>
    </dgm:pt>
    <dgm:pt modelId="{F4A231A8-D3E5-4351-8D74-9C0878E8541F}" type="pres">
      <dgm:prSet presAssocID="{6F133BEC-B3AB-4F2F-98A9-ADAF9A49B79F}" presName="parentLin" presStyleCnt="0"/>
      <dgm:spPr/>
    </dgm:pt>
    <dgm:pt modelId="{C4D64A65-6AA7-4B0C-B792-B1526FBB9D85}" type="pres">
      <dgm:prSet presAssocID="{6F133BEC-B3AB-4F2F-98A9-ADAF9A49B79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17CD79F-3FFB-4171-8524-9002C93BB0ED}" type="pres">
      <dgm:prSet presAssocID="{6F133BEC-B3AB-4F2F-98A9-ADAF9A49B79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90B5-F902-4268-8588-192ED2DE3C2E}" type="pres">
      <dgm:prSet presAssocID="{6F133BEC-B3AB-4F2F-98A9-ADAF9A49B79F}" presName="negativeSpace" presStyleCnt="0"/>
      <dgm:spPr/>
    </dgm:pt>
    <dgm:pt modelId="{E4DE7FAC-D403-457F-961A-92E4DEED22A4}" type="pres">
      <dgm:prSet presAssocID="{6F133BEC-B3AB-4F2F-98A9-ADAF9A49B79F}" presName="childText" presStyleLbl="conFgAcc1" presStyleIdx="3" presStyleCnt="5">
        <dgm:presLayoutVars>
          <dgm:bulletEnabled val="1"/>
        </dgm:presLayoutVars>
      </dgm:prSet>
      <dgm:spPr/>
    </dgm:pt>
    <dgm:pt modelId="{6202E186-61E9-448A-8E43-588BC03FB4C9}" type="pres">
      <dgm:prSet presAssocID="{04D7A78C-FB30-4B11-9D52-06BB5DA169BF}" presName="spaceBetweenRectangles" presStyleCnt="0"/>
      <dgm:spPr/>
    </dgm:pt>
    <dgm:pt modelId="{9D5C0D79-1B9B-460F-93EF-BDE18D95D364}" type="pres">
      <dgm:prSet presAssocID="{4C77F61A-3B36-4BE7-9264-35A1C11FDC77}" presName="parentLin" presStyleCnt="0"/>
      <dgm:spPr/>
    </dgm:pt>
    <dgm:pt modelId="{45104097-CFA3-4540-969D-586FB21AE3B3}" type="pres">
      <dgm:prSet presAssocID="{4C77F61A-3B36-4BE7-9264-35A1C11FDC7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CE953A6-0918-4F2C-8688-8D098A45DBC2}" type="pres">
      <dgm:prSet presAssocID="{4C77F61A-3B36-4BE7-9264-35A1C11FDC7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DB261-D875-4BDE-95E5-C6D43C057B8B}" type="pres">
      <dgm:prSet presAssocID="{4C77F61A-3B36-4BE7-9264-35A1C11FDC77}" presName="negativeSpace" presStyleCnt="0"/>
      <dgm:spPr/>
    </dgm:pt>
    <dgm:pt modelId="{AEB00A55-3B65-410F-901F-6FD1A16085A2}" type="pres">
      <dgm:prSet presAssocID="{4C77F61A-3B36-4BE7-9264-35A1C11FDC7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1033E25-F2D1-4E13-B797-FE02E3211CF2}" srcId="{84EDFC35-F9D1-4B26-86C7-4A201BAACCA1}" destId="{199CB3A5-B3FF-4457-AC8E-46E76E89EFC7}" srcOrd="1" destOrd="0" parTransId="{B6BEAD33-306E-4B51-8320-280F838CE8C5}" sibTransId="{813E9786-8BB6-43F6-B32C-8AEFEA0B4EF8}"/>
    <dgm:cxn modelId="{8C8F4111-6AA0-4DB6-9D2D-BBE328B56B16}" srcId="{84EDFC35-F9D1-4B26-86C7-4A201BAACCA1}" destId="{E4C0847C-ADC4-478A-8332-DB999FDF532A}" srcOrd="2" destOrd="0" parTransId="{987F3F05-54CA-40A5-B136-A3EBA39CE3E6}" sibTransId="{D171C6E3-6414-4F38-830F-0F4F4D96F8A7}"/>
    <dgm:cxn modelId="{001578FA-E39E-4D32-93F0-60CEDD9C8D2F}" type="presOf" srcId="{E4C0847C-ADC4-478A-8332-DB999FDF532A}" destId="{916336A0-6B0A-48EA-90E7-F1B440F2A1EF}" srcOrd="1" destOrd="0" presId="urn:microsoft.com/office/officeart/2005/8/layout/list1"/>
    <dgm:cxn modelId="{28EF4D7D-F6BC-441C-804B-AF20AA972ECE}" type="presOf" srcId="{84EDFC35-F9D1-4B26-86C7-4A201BAACCA1}" destId="{F55A754B-5326-4558-A783-54086A0AFD0D}" srcOrd="0" destOrd="0" presId="urn:microsoft.com/office/officeart/2005/8/layout/list1"/>
    <dgm:cxn modelId="{49113B94-7349-408B-8CC2-E6756D2B001C}" type="presOf" srcId="{4C77F61A-3B36-4BE7-9264-35A1C11FDC77}" destId="{45104097-CFA3-4540-969D-586FB21AE3B3}" srcOrd="0" destOrd="0" presId="urn:microsoft.com/office/officeart/2005/8/layout/list1"/>
    <dgm:cxn modelId="{0BEC876A-D262-4001-BE52-6AE4729C3B08}" srcId="{84EDFC35-F9D1-4B26-86C7-4A201BAACCA1}" destId="{4C77F61A-3B36-4BE7-9264-35A1C11FDC77}" srcOrd="4" destOrd="0" parTransId="{42E04DA6-B9AF-46D6-9E1C-933859D1B82F}" sibTransId="{3AC847F6-594E-4430-B5E2-EE0ED58C5D0D}"/>
    <dgm:cxn modelId="{AF842636-F7E8-4EE6-9883-3C39B934BB71}" type="presOf" srcId="{6F133BEC-B3AB-4F2F-98A9-ADAF9A49B79F}" destId="{217CD79F-3FFB-4171-8524-9002C93BB0ED}" srcOrd="1" destOrd="0" presId="urn:microsoft.com/office/officeart/2005/8/layout/list1"/>
    <dgm:cxn modelId="{3C2DCFD7-45E0-406B-B65B-F2A1B8C19E77}" type="presOf" srcId="{9229D55E-966C-4C9A-A62B-B0E1AEB092D3}" destId="{12CBB7E8-7FE5-477F-8C34-A50AFEB7443D}" srcOrd="1" destOrd="0" presId="urn:microsoft.com/office/officeart/2005/8/layout/list1"/>
    <dgm:cxn modelId="{0BB1CA26-C87D-4806-9E90-0D8D23D74E41}" type="presOf" srcId="{199CB3A5-B3FF-4457-AC8E-46E76E89EFC7}" destId="{70B47765-9AB2-4D14-BE45-4B28386A846A}" srcOrd="0" destOrd="0" presId="urn:microsoft.com/office/officeart/2005/8/layout/list1"/>
    <dgm:cxn modelId="{5BBCAC8E-5697-4ED9-ABF9-AD45DA2FCBAA}" type="presOf" srcId="{9229D55E-966C-4C9A-A62B-B0E1AEB092D3}" destId="{3CAFD12D-C0DB-4D04-AE89-B68896D72364}" srcOrd="0" destOrd="0" presId="urn:microsoft.com/office/officeart/2005/8/layout/list1"/>
    <dgm:cxn modelId="{657B25A7-01B2-4B8C-AAC7-EF6AD308E3FF}" srcId="{84EDFC35-F9D1-4B26-86C7-4A201BAACCA1}" destId="{9229D55E-966C-4C9A-A62B-B0E1AEB092D3}" srcOrd="0" destOrd="0" parTransId="{799BC81A-F7D5-4464-A120-D2DDF4789F7A}" sibTransId="{91B07EEF-31B7-4239-BF70-1B72AE804A7B}"/>
    <dgm:cxn modelId="{18E5767C-394A-482C-AF42-0FF5AA0C805C}" type="presOf" srcId="{199CB3A5-B3FF-4457-AC8E-46E76E89EFC7}" destId="{4A411D88-22A3-4306-8CCB-8354D3DB76F6}" srcOrd="1" destOrd="0" presId="urn:microsoft.com/office/officeart/2005/8/layout/list1"/>
    <dgm:cxn modelId="{D49EE16A-F5D4-4B2D-A391-51BC7B3E7FCA}" type="presOf" srcId="{6F133BEC-B3AB-4F2F-98A9-ADAF9A49B79F}" destId="{C4D64A65-6AA7-4B0C-B792-B1526FBB9D85}" srcOrd="0" destOrd="0" presId="urn:microsoft.com/office/officeart/2005/8/layout/list1"/>
    <dgm:cxn modelId="{D9A144A9-265E-40C5-A7B4-24E602C27A78}" srcId="{84EDFC35-F9D1-4B26-86C7-4A201BAACCA1}" destId="{6F133BEC-B3AB-4F2F-98A9-ADAF9A49B79F}" srcOrd="3" destOrd="0" parTransId="{2295EA0B-ED37-42B9-A1BB-0C214FF8C2C1}" sibTransId="{04D7A78C-FB30-4B11-9D52-06BB5DA169BF}"/>
    <dgm:cxn modelId="{20079367-6E26-4814-B381-37EADAA0B219}" type="presOf" srcId="{E4C0847C-ADC4-478A-8332-DB999FDF532A}" destId="{E3BE41E1-52D4-4B5F-83C8-409E5AE155A8}" srcOrd="0" destOrd="0" presId="urn:microsoft.com/office/officeart/2005/8/layout/list1"/>
    <dgm:cxn modelId="{7813CEA7-7FD4-4E02-9140-1C06EA6DB695}" type="presOf" srcId="{4C77F61A-3B36-4BE7-9264-35A1C11FDC77}" destId="{ECE953A6-0918-4F2C-8688-8D098A45DBC2}" srcOrd="1" destOrd="0" presId="urn:microsoft.com/office/officeart/2005/8/layout/list1"/>
    <dgm:cxn modelId="{619FCE25-CDA1-4908-BE43-77CC9BEB8A4E}" type="presParOf" srcId="{F55A754B-5326-4558-A783-54086A0AFD0D}" destId="{D3283130-113C-41D7-993C-F2BED0C4E4A4}" srcOrd="0" destOrd="0" presId="urn:microsoft.com/office/officeart/2005/8/layout/list1"/>
    <dgm:cxn modelId="{54AB0CAA-24DD-454E-B42C-6AF35265182B}" type="presParOf" srcId="{D3283130-113C-41D7-993C-F2BED0C4E4A4}" destId="{3CAFD12D-C0DB-4D04-AE89-B68896D72364}" srcOrd="0" destOrd="0" presId="urn:microsoft.com/office/officeart/2005/8/layout/list1"/>
    <dgm:cxn modelId="{A0CD0371-4E30-4574-92C2-F52AAFEA106E}" type="presParOf" srcId="{D3283130-113C-41D7-993C-F2BED0C4E4A4}" destId="{12CBB7E8-7FE5-477F-8C34-A50AFEB7443D}" srcOrd="1" destOrd="0" presId="urn:microsoft.com/office/officeart/2005/8/layout/list1"/>
    <dgm:cxn modelId="{35F36E50-2F9E-4F26-89B2-D2B1A8107418}" type="presParOf" srcId="{F55A754B-5326-4558-A783-54086A0AFD0D}" destId="{3109389E-7C8E-4B8E-80B9-6440FA20B778}" srcOrd="1" destOrd="0" presId="urn:microsoft.com/office/officeart/2005/8/layout/list1"/>
    <dgm:cxn modelId="{E8FE0D6A-1CD4-41AA-B808-B5F1AEE2489A}" type="presParOf" srcId="{F55A754B-5326-4558-A783-54086A0AFD0D}" destId="{F1EC3872-BC95-458F-84B8-99E7AC406C30}" srcOrd="2" destOrd="0" presId="urn:microsoft.com/office/officeart/2005/8/layout/list1"/>
    <dgm:cxn modelId="{CE1AFA3C-FC93-4B6D-95CA-7FCA02DA9D58}" type="presParOf" srcId="{F55A754B-5326-4558-A783-54086A0AFD0D}" destId="{3ED32A0F-4A1A-44CF-A707-7BD2BED3D8FC}" srcOrd="3" destOrd="0" presId="urn:microsoft.com/office/officeart/2005/8/layout/list1"/>
    <dgm:cxn modelId="{A23D866E-E460-4BBC-AD6B-9FF0842E3C93}" type="presParOf" srcId="{F55A754B-5326-4558-A783-54086A0AFD0D}" destId="{504BA6BA-A7A6-45D9-83C9-28BDEA5BDAB0}" srcOrd="4" destOrd="0" presId="urn:microsoft.com/office/officeart/2005/8/layout/list1"/>
    <dgm:cxn modelId="{3F20038A-AB4F-454E-B7F6-2D006F86A53D}" type="presParOf" srcId="{504BA6BA-A7A6-45D9-83C9-28BDEA5BDAB0}" destId="{70B47765-9AB2-4D14-BE45-4B28386A846A}" srcOrd="0" destOrd="0" presId="urn:microsoft.com/office/officeart/2005/8/layout/list1"/>
    <dgm:cxn modelId="{D1BA4494-61B5-4D3B-962E-D2971C8C7676}" type="presParOf" srcId="{504BA6BA-A7A6-45D9-83C9-28BDEA5BDAB0}" destId="{4A411D88-22A3-4306-8CCB-8354D3DB76F6}" srcOrd="1" destOrd="0" presId="urn:microsoft.com/office/officeart/2005/8/layout/list1"/>
    <dgm:cxn modelId="{8C2C8282-9CBE-462B-9ED9-7BC81B25932C}" type="presParOf" srcId="{F55A754B-5326-4558-A783-54086A0AFD0D}" destId="{636FFA7D-693A-4CDC-99BA-E3DCDE2BF8A8}" srcOrd="5" destOrd="0" presId="urn:microsoft.com/office/officeart/2005/8/layout/list1"/>
    <dgm:cxn modelId="{F3D0B4F2-CB2B-429D-B797-53104352974C}" type="presParOf" srcId="{F55A754B-5326-4558-A783-54086A0AFD0D}" destId="{CDA79B44-E304-4D77-90D3-9B83A0608FD0}" srcOrd="6" destOrd="0" presId="urn:microsoft.com/office/officeart/2005/8/layout/list1"/>
    <dgm:cxn modelId="{465E1758-E2D5-4775-A478-119D2DAE1226}" type="presParOf" srcId="{F55A754B-5326-4558-A783-54086A0AFD0D}" destId="{DA83B176-0F7B-433C-8564-75E2554F3C02}" srcOrd="7" destOrd="0" presId="urn:microsoft.com/office/officeart/2005/8/layout/list1"/>
    <dgm:cxn modelId="{305947F3-9F0F-4121-8572-F3366D62D00B}" type="presParOf" srcId="{F55A754B-5326-4558-A783-54086A0AFD0D}" destId="{9A71F8C9-8A54-424F-80CE-384CB5C4307B}" srcOrd="8" destOrd="0" presId="urn:microsoft.com/office/officeart/2005/8/layout/list1"/>
    <dgm:cxn modelId="{C8DD1C47-516E-46FD-839A-93EF277E34F2}" type="presParOf" srcId="{9A71F8C9-8A54-424F-80CE-384CB5C4307B}" destId="{E3BE41E1-52D4-4B5F-83C8-409E5AE155A8}" srcOrd="0" destOrd="0" presId="urn:microsoft.com/office/officeart/2005/8/layout/list1"/>
    <dgm:cxn modelId="{442BDAB1-5A7A-4BE8-A48B-C2801BB4D144}" type="presParOf" srcId="{9A71F8C9-8A54-424F-80CE-384CB5C4307B}" destId="{916336A0-6B0A-48EA-90E7-F1B440F2A1EF}" srcOrd="1" destOrd="0" presId="urn:microsoft.com/office/officeart/2005/8/layout/list1"/>
    <dgm:cxn modelId="{1978A425-F5B1-4703-A67F-F4276A31C9C3}" type="presParOf" srcId="{F55A754B-5326-4558-A783-54086A0AFD0D}" destId="{CB501D9D-F2CC-43CC-9871-8099AA196899}" srcOrd="9" destOrd="0" presId="urn:microsoft.com/office/officeart/2005/8/layout/list1"/>
    <dgm:cxn modelId="{E8C4B229-0DCD-4128-9D1F-AC978A3CFACB}" type="presParOf" srcId="{F55A754B-5326-4558-A783-54086A0AFD0D}" destId="{5300E7F0-2C0C-4492-A094-0A3B5EA8ED03}" srcOrd="10" destOrd="0" presId="urn:microsoft.com/office/officeart/2005/8/layout/list1"/>
    <dgm:cxn modelId="{0EC2BF77-DFC7-4CA7-B281-0CDAB72DCEC8}" type="presParOf" srcId="{F55A754B-5326-4558-A783-54086A0AFD0D}" destId="{61707B92-6726-49D3-88F2-74FA2B72A61A}" srcOrd="11" destOrd="0" presId="urn:microsoft.com/office/officeart/2005/8/layout/list1"/>
    <dgm:cxn modelId="{86F775DC-B94E-47CE-B7A0-03D1B42403AF}" type="presParOf" srcId="{F55A754B-5326-4558-A783-54086A0AFD0D}" destId="{F4A231A8-D3E5-4351-8D74-9C0878E8541F}" srcOrd="12" destOrd="0" presId="urn:microsoft.com/office/officeart/2005/8/layout/list1"/>
    <dgm:cxn modelId="{7BD2C1AA-B78C-4066-8A8B-303D69A029E4}" type="presParOf" srcId="{F4A231A8-D3E5-4351-8D74-9C0878E8541F}" destId="{C4D64A65-6AA7-4B0C-B792-B1526FBB9D85}" srcOrd="0" destOrd="0" presId="urn:microsoft.com/office/officeart/2005/8/layout/list1"/>
    <dgm:cxn modelId="{22D15772-3F6F-449C-AC86-9D6C2236594D}" type="presParOf" srcId="{F4A231A8-D3E5-4351-8D74-9C0878E8541F}" destId="{217CD79F-3FFB-4171-8524-9002C93BB0ED}" srcOrd="1" destOrd="0" presId="urn:microsoft.com/office/officeart/2005/8/layout/list1"/>
    <dgm:cxn modelId="{C13CC28F-CAD3-49EF-A52E-DDFAFAD32257}" type="presParOf" srcId="{F55A754B-5326-4558-A783-54086A0AFD0D}" destId="{063190B5-F902-4268-8588-192ED2DE3C2E}" srcOrd="13" destOrd="0" presId="urn:microsoft.com/office/officeart/2005/8/layout/list1"/>
    <dgm:cxn modelId="{CFCFE4C1-4C25-4716-BC04-201E0CEBECEA}" type="presParOf" srcId="{F55A754B-5326-4558-A783-54086A0AFD0D}" destId="{E4DE7FAC-D403-457F-961A-92E4DEED22A4}" srcOrd="14" destOrd="0" presId="urn:microsoft.com/office/officeart/2005/8/layout/list1"/>
    <dgm:cxn modelId="{3D2A9EBE-FE3A-4C2A-ACD9-4971490D2D59}" type="presParOf" srcId="{F55A754B-5326-4558-A783-54086A0AFD0D}" destId="{6202E186-61E9-448A-8E43-588BC03FB4C9}" srcOrd="15" destOrd="0" presId="urn:microsoft.com/office/officeart/2005/8/layout/list1"/>
    <dgm:cxn modelId="{B47452DE-0E6B-45E6-9870-A0DF032E2028}" type="presParOf" srcId="{F55A754B-5326-4558-A783-54086A0AFD0D}" destId="{9D5C0D79-1B9B-460F-93EF-BDE18D95D364}" srcOrd="16" destOrd="0" presId="urn:microsoft.com/office/officeart/2005/8/layout/list1"/>
    <dgm:cxn modelId="{77D76D35-5F79-43C9-88ED-AC5DE167CEBA}" type="presParOf" srcId="{9D5C0D79-1B9B-460F-93EF-BDE18D95D364}" destId="{45104097-CFA3-4540-969D-586FB21AE3B3}" srcOrd="0" destOrd="0" presId="urn:microsoft.com/office/officeart/2005/8/layout/list1"/>
    <dgm:cxn modelId="{11067377-43A9-45DB-A028-60B5E446E6D9}" type="presParOf" srcId="{9D5C0D79-1B9B-460F-93EF-BDE18D95D364}" destId="{ECE953A6-0918-4F2C-8688-8D098A45DBC2}" srcOrd="1" destOrd="0" presId="urn:microsoft.com/office/officeart/2005/8/layout/list1"/>
    <dgm:cxn modelId="{D57ED731-233E-42B1-A3BC-7B93B43ED9A4}" type="presParOf" srcId="{F55A754B-5326-4558-A783-54086A0AFD0D}" destId="{446DB261-D875-4BDE-95E5-C6D43C057B8B}" srcOrd="17" destOrd="0" presId="urn:microsoft.com/office/officeart/2005/8/layout/list1"/>
    <dgm:cxn modelId="{DB6ABE92-49E2-46EF-97AC-74C3CE7B7B82}" type="presParOf" srcId="{F55A754B-5326-4558-A783-54086A0AFD0D}" destId="{AEB00A55-3B65-410F-901F-6FD1A16085A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EDE389-CEF1-4142-A9B1-5EE85334DE4D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E97B75-AB34-47A4-AB9F-43816DE40B12}">
      <dgm:prSet/>
      <dgm:spPr/>
      <dgm:t>
        <a:bodyPr/>
        <a:lstStyle/>
        <a:p>
          <a:pPr rtl="0"/>
          <a:r>
            <a:rPr kumimoji="1" lang="ru-RU" b="1" smtClean="0"/>
            <a:t>Образовательная функция </a:t>
          </a:r>
          <a:endParaRPr lang="ru-RU"/>
        </a:p>
      </dgm:t>
    </dgm:pt>
    <dgm:pt modelId="{523B0BE4-69C9-47DB-9377-B3CDCB662075}" type="parTrans" cxnId="{1A2FD5EE-D8A8-4AD4-B505-78D52994C026}">
      <dgm:prSet/>
      <dgm:spPr/>
      <dgm:t>
        <a:bodyPr/>
        <a:lstStyle/>
        <a:p>
          <a:endParaRPr lang="ru-RU"/>
        </a:p>
      </dgm:t>
    </dgm:pt>
    <dgm:pt modelId="{9DCEF61B-B2C8-4333-AD84-4A34559CB10E}" type="sibTrans" cxnId="{1A2FD5EE-D8A8-4AD4-B505-78D52994C026}">
      <dgm:prSet/>
      <dgm:spPr/>
      <dgm:t>
        <a:bodyPr/>
        <a:lstStyle/>
        <a:p>
          <a:endParaRPr lang="ru-RU"/>
        </a:p>
      </dgm:t>
    </dgm:pt>
    <dgm:pt modelId="{505592B8-0652-498A-A4FA-2E9034F20E07}" type="pres">
      <dgm:prSet presAssocID="{C0EDE389-CEF1-4142-A9B1-5EE85334DE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98C61C-03C3-4930-B06C-A537FF246144}" type="pres">
      <dgm:prSet presAssocID="{E8E97B75-AB34-47A4-AB9F-43816DE40B12}" presName="parentText" presStyleLbl="node1" presStyleIdx="0" presStyleCnt="1" custScaleX="90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792A00-9708-4CE1-AA3D-04812EBA8547}" type="presOf" srcId="{E8E97B75-AB34-47A4-AB9F-43816DE40B12}" destId="{2298C61C-03C3-4930-B06C-A537FF246144}" srcOrd="0" destOrd="0" presId="urn:microsoft.com/office/officeart/2005/8/layout/vList2"/>
    <dgm:cxn modelId="{75AB7341-C14A-4D25-8730-46B038E559EE}" type="presOf" srcId="{C0EDE389-CEF1-4142-A9B1-5EE85334DE4D}" destId="{505592B8-0652-498A-A4FA-2E9034F20E07}" srcOrd="0" destOrd="0" presId="urn:microsoft.com/office/officeart/2005/8/layout/vList2"/>
    <dgm:cxn modelId="{1A2FD5EE-D8A8-4AD4-B505-78D52994C026}" srcId="{C0EDE389-CEF1-4142-A9B1-5EE85334DE4D}" destId="{E8E97B75-AB34-47A4-AB9F-43816DE40B12}" srcOrd="0" destOrd="0" parTransId="{523B0BE4-69C9-47DB-9377-B3CDCB662075}" sibTransId="{9DCEF61B-B2C8-4333-AD84-4A34559CB10E}"/>
    <dgm:cxn modelId="{91883913-6994-40E2-A517-3A5F00D77F31}" type="presParOf" srcId="{505592B8-0652-498A-A4FA-2E9034F20E07}" destId="{2298C61C-03C3-4930-B06C-A537FF2461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664147-DAFF-401E-90F1-3DCAAB4E2A2B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292F3A9-3098-4ACC-9BDF-F5E199B54C90}">
      <dgm:prSet/>
      <dgm:spPr/>
      <dgm:t>
        <a:bodyPr/>
        <a:lstStyle/>
        <a:p>
          <a:pPr rtl="0"/>
          <a:r>
            <a:rPr kumimoji="1" lang="ru-RU" b="1" dirty="0" smtClean="0"/>
            <a:t>Контролирующая      функция </a:t>
          </a:r>
          <a:endParaRPr lang="ru-RU" dirty="0"/>
        </a:p>
      </dgm:t>
    </dgm:pt>
    <dgm:pt modelId="{8D555266-C8C2-4C62-B8D1-397455720FAE}" type="parTrans" cxnId="{F0DAD9D2-1827-4117-AE20-5A9633889374}">
      <dgm:prSet/>
      <dgm:spPr/>
      <dgm:t>
        <a:bodyPr/>
        <a:lstStyle/>
        <a:p>
          <a:endParaRPr lang="ru-RU"/>
        </a:p>
      </dgm:t>
    </dgm:pt>
    <dgm:pt modelId="{EEFF20E9-0017-47AE-B8F8-39E45F983E11}" type="sibTrans" cxnId="{F0DAD9D2-1827-4117-AE20-5A9633889374}">
      <dgm:prSet/>
      <dgm:spPr/>
      <dgm:t>
        <a:bodyPr/>
        <a:lstStyle/>
        <a:p>
          <a:endParaRPr lang="ru-RU"/>
        </a:p>
      </dgm:t>
    </dgm:pt>
    <dgm:pt modelId="{1C7CA26A-1ECB-42B0-BD28-082F304BAB2B}" type="pres">
      <dgm:prSet presAssocID="{9D664147-DAFF-401E-90F1-3DCAAB4E2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928228-98A6-4311-82A8-1DAF7D5F1E0F}" type="pres">
      <dgm:prSet presAssocID="{0292F3A9-3098-4ACC-9BDF-F5E199B54C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538D8D-08DD-4FEA-9CB5-91C0864DF7F2}" type="presOf" srcId="{9D664147-DAFF-401E-90F1-3DCAAB4E2A2B}" destId="{1C7CA26A-1ECB-42B0-BD28-082F304BAB2B}" srcOrd="0" destOrd="0" presId="urn:microsoft.com/office/officeart/2005/8/layout/vList2"/>
    <dgm:cxn modelId="{25CA6361-BD40-46CB-95F0-1819919D34F8}" type="presOf" srcId="{0292F3A9-3098-4ACC-9BDF-F5E199B54C90}" destId="{E8928228-98A6-4311-82A8-1DAF7D5F1E0F}" srcOrd="0" destOrd="0" presId="urn:microsoft.com/office/officeart/2005/8/layout/vList2"/>
    <dgm:cxn modelId="{F0DAD9D2-1827-4117-AE20-5A9633889374}" srcId="{9D664147-DAFF-401E-90F1-3DCAAB4E2A2B}" destId="{0292F3A9-3098-4ACC-9BDF-F5E199B54C90}" srcOrd="0" destOrd="0" parTransId="{8D555266-C8C2-4C62-B8D1-397455720FAE}" sibTransId="{EEFF20E9-0017-47AE-B8F8-39E45F983E11}"/>
    <dgm:cxn modelId="{61B4BB49-04F6-4804-AE36-4657FDA3AB04}" type="presParOf" srcId="{1C7CA26A-1ECB-42B0-BD28-082F304BAB2B}" destId="{E8928228-98A6-4311-82A8-1DAF7D5F1E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D148AC-65E8-47B0-8C92-38012CF982A7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7BEA8D8-CDC2-44E6-B891-4ACD4925F47C}">
      <dgm:prSet/>
      <dgm:spPr/>
      <dgm:t>
        <a:bodyPr/>
        <a:lstStyle/>
        <a:p>
          <a:pPr rtl="0"/>
          <a:r>
            <a:rPr kumimoji="1" lang="ru-RU" b="1" smtClean="0"/>
            <a:t>Диагностическая     функция </a:t>
          </a:r>
          <a:endParaRPr lang="ru-RU"/>
        </a:p>
      </dgm:t>
    </dgm:pt>
    <dgm:pt modelId="{6EBBF331-BF7A-49A8-94B6-684386014BAE}" type="parTrans" cxnId="{A2A1F53F-69C9-4536-88BB-803C8FC3ADBB}">
      <dgm:prSet/>
      <dgm:spPr/>
      <dgm:t>
        <a:bodyPr/>
        <a:lstStyle/>
        <a:p>
          <a:endParaRPr lang="ru-RU"/>
        </a:p>
      </dgm:t>
    </dgm:pt>
    <dgm:pt modelId="{DAFE49AF-2E1B-49DB-A5DE-BFFA77C0017E}" type="sibTrans" cxnId="{A2A1F53F-69C9-4536-88BB-803C8FC3ADBB}">
      <dgm:prSet/>
      <dgm:spPr/>
      <dgm:t>
        <a:bodyPr/>
        <a:lstStyle/>
        <a:p>
          <a:endParaRPr lang="ru-RU"/>
        </a:p>
      </dgm:t>
    </dgm:pt>
    <dgm:pt modelId="{A8B56241-0B04-4778-9C4A-7FA2BCCB2404}" type="pres">
      <dgm:prSet presAssocID="{50D148AC-65E8-47B0-8C92-38012CF982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875327-C967-4870-B8D8-F66AAE283C50}" type="pres">
      <dgm:prSet presAssocID="{07BEA8D8-CDC2-44E6-B891-4ACD4925F4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1F53F-69C9-4536-88BB-803C8FC3ADBB}" srcId="{50D148AC-65E8-47B0-8C92-38012CF982A7}" destId="{07BEA8D8-CDC2-44E6-B891-4ACD4925F47C}" srcOrd="0" destOrd="0" parTransId="{6EBBF331-BF7A-49A8-94B6-684386014BAE}" sibTransId="{DAFE49AF-2E1B-49DB-A5DE-BFFA77C0017E}"/>
    <dgm:cxn modelId="{7AA545E2-0C1E-41AA-9B4C-1B6BB3BEB1D2}" type="presOf" srcId="{50D148AC-65E8-47B0-8C92-38012CF982A7}" destId="{A8B56241-0B04-4778-9C4A-7FA2BCCB2404}" srcOrd="0" destOrd="0" presId="urn:microsoft.com/office/officeart/2005/8/layout/vList2"/>
    <dgm:cxn modelId="{11F91664-1459-49C8-A33D-B67B5A4AAC69}" type="presOf" srcId="{07BEA8D8-CDC2-44E6-B891-4ACD4925F47C}" destId="{80875327-C967-4870-B8D8-F66AAE283C50}" srcOrd="0" destOrd="0" presId="urn:microsoft.com/office/officeart/2005/8/layout/vList2"/>
    <dgm:cxn modelId="{DD175355-D45D-44E6-B85F-56EEEF908F03}" type="presParOf" srcId="{A8B56241-0B04-4778-9C4A-7FA2BCCB2404}" destId="{80875327-C967-4870-B8D8-F66AAE283C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BB9E0-E69D-45DE-9636-4471C5C2FC48}">
      <dsp:nvSpPr>
        <dsp:cNvPr id="0" name=""/>
        <dsp:cNvSpPr/>
      </dsp:nvSpPr>
      <dsp:spPr>
        <a:xfrm>
          <a:off x="1572069" y="3596"/>
          <a:ext cx="3548065" cy="186233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091671" y="276329"/>
        <a:ext cx="2508861" cy="1316869"/>
      </dsp:txXfrm>
    </dsp:sp>
    <dsp:sp modelId="{0C30372A-0CAC-4617-BD2E-7CEF61B92CEF}">
      <dsp:nvSpPr>
        <dsp:cNvPr id="0" name=""/>
        <dsp:cNvSpPr/>
      </dsp:nvSpPr>
      <dsp:spPr>
        <a:xfrm rot="3250808">
          <a:off x="3990730" y="1828286"/>
          <a:ext cx="454190" cy="6285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4018987" y="1898751"/>
        <a:ext cx="317933" cy="377122"/>
      </dsp:txXfrm>
    </dsp:sp>
    <dsp:sp modelId="{B3BD90AE-FB2E-4FA5-8A5C-7B27D20D8C85}">
      <dsp:nvSpPr>
        <dsp:cNvPr id="0" name=""/>
        <dsp:cNvSpPr/>
      </dsp:nvSpPr>
      <dsp:spPr>
        <a:xfrm>
          <a:off x="3493559" y="2428895"/>
          <a:ext cx="3197778" cy="1850937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961863" y="2699958"/>
        <a:ext cx="2261170" cy="1308811"/>
      </dsp:txXfrm>
    </dsp:sp>
    <dsp:sp modelId="{300D5286-C994-441D-9E48-2FCF2EBC775F}">
      <dsp:nvSpPr>
        <dsp:cNvPr id="0" name=""/>
        <dsp:cNvSpPr/>
      </dsp:nvSpPr>
      <dsp:spPr>
        <a:xfrm rot="10800002">
          <a:off x="3273025" y="3040094"/>
          <a:ext cx="155843" cy="6285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3319778" y="3165802"/>
        <a:ext cx="109090" cy="377122"/>
      </dsp:txXfrm>
    </dsp:sp>
    <dsp:sp modelId="{308886AF-E41E-43C8-9385-ABDE47154C1F}">
      <dsp:nvSpPr>
        <dsp:cNvPr id="0" name=""/>
        <dsp:cNvSpPr/>
      </dsp:nvSpPr>
      <dsp:spPr>
        <a:xfrm>
          <a:off x="3" y="2428893"/>
          <a:ext cx="3199510" cy="1850937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68560" y="2699956"/>
        <a:ext cx="2262396" cy="1308811"/>
      </dsp:txXfrm>
    </dsp:sp>
    <dsp:sp modelId="{BE547543-C5C6-483E-84BA-BB2A8ED50F08}">
      <dsp:nvSpPr>
        <dsp:cNvPr id="0" name=""/>
        <dsp:cNvSpPr/>
      </dsp:nvSpPr>
      <dsp:spPr>
        <a:xfrm rot="18349190">
          <a:off x="2232287" y="1849096"/>
          <a:ext cx="454144" cy="6285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260541" y="2030041"/>
        <a:ext cx="317901" cy="3771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0BBDC-34A0-4329-9C6A-2988B1DDC452}">
      <dsp:nvSpPr>
        <dsp:cNvPr id="0" name=""/>
        <dsp:cNvSpPr/>
      </dsp:nvSpPr>
      <dsp:spPr>
        <a:xfrm>
          <a:off x="0" y="27592"/>
          <a:ext cx="6477000" cy="9354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900" b="1" kern="1200" smtClean="0"/>
            <a:t>Стимулирующая     функция </a:t>
          </a:r>
          <a:endParaRPr lang="ru-RU" sz="3900" kern="1200"/>
        </a:p>
      </dsp:txBody>
      <dsp:txXfrm>
        <a:off x="45663" y="73255"/>
        <a:ext cx="6385674" cy="8440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5AF0D-558E-4DB6-8215-E599F2C83B2A}">
      <dsp:nvSpPr>
        <dsp:cNvPr id="0" name=""/>
        <dsp:cNvSpPr/>
      </dsp:nvSpPr>
      <dsp:spPr>
        <a:xfrm>
          <a:off x="457195" y="7852"/>
          <a:ext cx="7315209" cy="112729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Социальная функция</a:t>
          </a:r>
          <a:endParaRPr lang="ru-RU" sz="4700" kern="1200" dirty="0"/>
        </a:p>
      </dsp:txBody>
      <dsp:txXfrm>
        <a:off x="512225" y="62882"/>
        <a:ext cx="7205149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A1F21-D96B-4D2C-99B9-790BCE7C26E4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ПАМЯТКА УЧИТЕЛЮ ПО ОРГАНИЗАЦИИ   КОНТРОЛЬНО-ОЦЕНОЧНОЙ ДЕЯТЕЛЬНОСТИ  </a:t>
          </a: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A0FF0-0787-481B-A8C9-F472727EAC49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ПАМЯТКА УЧИТЕЛЮ ПО ОРГАНИЗАЦИИ   КОНТРОЛЬНО-ОЦЕНОЧНОЙ ДЕЯТЕЛЬНОСТИ  </a:t>
          </a: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17DF7-DCE8-42B2-BF4A-DA0A6B73E2F4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ПАМЯТКА УЧИТЕЛЮ ПО ОРГАНИЗАЦИИ   КОНТРОЛЬНО-ОЦЕНОЧНОЙ ДЕЯТЕЛЬНОСТИ </a:t>
          </a:r>
          <a:endParaRPr lang="ru-RU" sz="2800" kern="1200" dirty="0"/>
        </a:p>
      </dsp:txBody>
      <dsp:txXfrm>
        <a:off x="54373" y="68953"/>
        <a:ext cx="8120854" cy="100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AC062-97A7-4166-AFF8-7849E5FDC9A6}">
      <dsp:nvSpPr>
        <dsp:cNvPr id="0" name=""/>
        <dsp:cNvSpPr/>
      </dsp:nvSpPr>
      <dsp:spPr>
        <a:xfrm>
          <a:off x="0" y="0"/>
          <a:ext cx="4022507" cy="25655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Оценка </a:t>
          </a:r>
          <a:r>
            <a:rPr lang="ru-RU" sz="2800" i="0" kern="1200" dirty="0" smtClean="0">
              <a:solidFill>
                <a:srgbClr val="FFFF00"/>
              </a:solidFill>
            </a:rPr>
            <a:t>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это мнение о ценности, уровне или качестве чего – либо</a:t>
          </a:r>
          <a:r>
            <a:rPr lang="ru-RU" sz="2800" b="1" i="1" kern="1200" dirty="0" smtClean="0">
              <a:solidFill>
                <a:srgbClr val="FFFF00"/>
              </a:solidFill>
            </a:rPr>
            <a:t> 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0" y="0"/>
        <a:ext cx="4022507" cy="2565555"/>
      </dsp:txXfrm>
    </dsp:sp>
    <dsp:sp modelId="{0157DD62-001C-4346-8F0A-9311695DE053}">
      <dsp:nvSpPr>
        <dsp:cNvPr id="0" name=""/>
        <dsp:cNvSpPr/>
      </dsp:nvSpPr>
      <dsp:spPr>
        <a:xfrm>
          <a:off x="189141" y="2819319"/>
          <a:ext cx="4034334" cy="289743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Оценка –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развернутая словесная характеристика результатов, прилежания, стремления, усилий и творчества учащегося</a:t>
          </a:r>
          <a:endParaRPr lang="ru-RU" sz="2800" b="1" i="0" kern="1200" dirty="0">
            <a:solidFill>
              <a:srgbClr val="FFFF00"/>
            </a:solidFill>
          </a:endParaRPr>
        </a:p>
      </dsp:txBody>
      <dsp:txXfrm>
        <a:off x="189141" y="2819319"/>
        <a:ext cx="4034334" cy="2897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B9D2CB-FF36-4C96-8A0A-EE19D6B25A8E}">
      <dsp:nvSpPr>
        <dsp:cNvPr id="0" name=""/>
        <dsp:cNvSpPr/>
      </dsp:nvSpPr>
      <dsp:spPr>
        <a:xfrm>
          <a:off x="220185" y="0"/>
          <a:ext cx="3898701" cy="26252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Отметка </a:t>
          </a:r>
          <a:r>
            <a:rPr lang="ru-RU" sz="2800" i="0" kern="1200" dirty="0" smtClean="0">
              <a:solidFill>
                <a:srgbClr val="FFFF00"/>
              </a:solidFill>
            </a:rPr>
            <a:t>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это установленное государственными стандартами обозначение степени знаний ученика</a:t>
          </a:r>
          <a:r>
            <a:rPr lang="ru-RU" sz="2800" i="0" kern="1200" dirty="0" smtClean="0">
              <a:solidFill>
                <a:srgbClr val="FFFF00"/>
              </a:solidFill>
            </a:rPr>
            <a:t> </a:t>
          </a:r>
          <a:endParaRPr lang="ru-RU" sz="2800" i="0" kern="1200" dirty="0">
            <a:solidFill>
              <a:srgbClr val="FFFF00"/>
            </a:solidFill>
          </a:endParaRPr>
        </a:p>
      </dsp:txBody>
      <dsp:txXfrm>
        <a:off x="220185" y="0"/>
        <a:ext cx="3898701" cy="2625260"/>
      </dsp:txXfrm>
    </dsp:sp>
    <dsp:sp modelId="{BB873ECD-F04F-4CAB-876E-8B73A432920B}">
      <dsp:nvSpPr>
        <dsp:cNvPr id="0" name=""/>
        <dsp:cNvSpPr/>
      </dsp:nvSpPr>
      <dsp:spPr>
        <a:xfrm>
          <a:off x="294689" y="2738856"/>
          <a:ext cx="3902522" cy="3079022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FF00"/>
              </a:solidFill>
            </a:rPr>
            <a:t>Отметка -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FF00"/>
              </a:solidFill>
            </a:rPr>
            <a:t>это результат процесса оценивания, его условно-формальное,  </a:t>
          </a:r>
          <a:r>
            <a:rPr lang="ru-RU" sz="2400" b="1" i="0" kern="1200" dirty="0" err="1" smtClean="0">
              <a:solidFill>
                <a:srgbClr val="FFFF00"/>
              </a:solidFill>
            </a:rPr>
            <a:t>количественноевыражение</a:t>
          </a:r>
          <a:r>
            <a:rPr lang="ru-RU" sz="2400" b="1" i="0" kern="1200" dirty="0" smtClean="0">
              <a:solidFill>
                <a:srgbClr val="FFFF00"/>
              </a:solidFill>
            </a:rPr>
            <a:t> оценки учебных достижений учащихся в цифрах и   баллах</a:t>
          </a:r>
          <a:r>
            <a:rPr lang="ru-RU" sz="2000" i="0" kern="1200" dirty="0" smtClean="0">
              <a:solidFill>
                <a:srgbClr val="FFFF00"/>
              </a:solidFill>
            </a:rPr>
            <a:t> </a:t>
          </a:r>
          <a:endParaRPr lang="ru-RU" sz="2000" i="0" kern="1200" dirty="0">
            <a:solidFill>
              <a:srgbClr val="FFFF00"/>
            </a:solidFill>
          </a:endParaRPr>
        </a:p>
      </dsp:txBody>
      <dsp:txXfrm>
        <a:off x="294689" y="2738856"/>
        <a:ext cx="3902522" cy="30790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02DEA-21B4-43B3-B582-E71002EA19E7}">
      <dsp:nvSpPr>
        <dsp:cNvPr id="0" name=""/>
        <dsp:cNvSpPr/>
      </dsp:nvSpPr>
      <dsp:spPr>
        <a:xfrm>
          <a:off x="606028" y="0"/>
          <a:ext cx="6868318" cy="4648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160197-2F36-4E91-823B-9E3F3744980D}">
      <dsp:nvSpPr>
        <dsp:cNvPr id="0" name=""/>
        <dsp:cNvSpPr/>
      </dsp:nvSpPr>
      <dsp:spPr>
        <a:xfrm>
          <a:off x="66284" y="1394460"/>
          <a:ext cx="3771893" cy="1859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i="0" kern="1200" dirty="0" smtClean="0"/>
            <a:t>Оценка </a:t>
          </a:r>
          <a:endParaRPr lang="ru-RU" sz="6500" i="0" kern="1200" dirty="0"/>
        </a:p>
      </dsp:txBody>
      <dsp:txXfrm>
        <a:off x="157047" y="1485223"/>
        <a:ext cx="3590367" cy="1677754"/>
      </dsp:txXfrm>
    </dsp:sp>
    <dsp:sp modelId="{F279A594-1FA5-40A7-936A-A618125D9D18}">
      <dsp:nvSpPr>
        <dsp:cNvPr id="0" name=""/>
        <dsp:cNvSpPr/>
      </dsp:nvSpPr>
      <dsp:spPr>
        <a:xfrm>
          <a:off x="4308481" y="1371609"/>
          <a:ext cx="3771893" cy="1859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Отметка</a:t>
          </a:r>
          <a:endParaRPr lang="ru-RU" sz="6500" b="1" kern="1200" dirty="0"/>
        </a:p>
      </dsp:txBody>
      <dsp:txXfrm>
        <a:off x="4399244" y="1462372"/>
        <a:ext cx="3590367" cy="16777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56C5B-CA59-4CB4-8C55-5EE7138636E3}">
      <dsp:nvSpPr>
        <dsp:cNvPr id="0" name=""/>
        <dsp:cNvSpPr/>
      </dsp:nvSpPr>
      <dsp:spPr>
        <a:xfrm>
          <a:off x="1100974" y="0"/>
          <a:ext cx="4525963" cy="4525963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61FB89E-D0EE-4F7B-841F-83E7274881A7}">
      <dsp:nvSpPr>
        <dsp:cNvPr id="0" name=""/>
        <dsp:cNvSpPr/>
      </dsp:nvSpPr>
      <dsp:spPr>
        <a:xfrm>
          <a:off x="4034479" y="0"/>
          <a:ext cx="3263717" cy="17651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кто должен опрашиваться</a:t>
          </a:r>
          <a:endParaRPr lang="ru-RU" sz="2600" b="1" kern="1200" dirty="0"/>
        </a:p>
      </dsp:txBody>
      <dsp:txXfrm>
        <a:off x="4120645" y="86166"/>
        <a:ext cx="3091385" cy="1592793"/>
      </dsp:txXfrm>
    </dsp:sp>
    <dsp:sp modelId="{8B5448BC-B188-4151-86FB-2619B84E9B68}">
      <dsp:nvSpPr>
        <dsp:cNvPr id="0" name=""/>
        <dsp:cNvSpPr/>
      </dsp:nvSpPr>
      <dsp:spPr>
        <a:xfrm>
          <a:off x="0" y="0"/>
          <a:ext cx="3200861" cy="1765125"/>
        </a:xfrm>
        <a:prstGeom prst="round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что должно проверяться</a:t>
          </a:r>
          <a:endParaRPr lang="ru-RU" sz="2600" b="1" kern="1200" dirty="0"/>
        </a:p>
      </dsp:txBody>
      <dsp:txXfrm>
        <a:off x="86166" y="86166"/>
        <a:ext cx="3028529" cy="1592793"/>
      </dsp:txXfrm>
    </dsp:sp>
    <dsp:sp modelId="{646F2A8A-A59C-4C6B-9962-C2EBA3357D40}">
      <dsp:nvSpPr>
        <dsp:cNvPr id="0" name=""/>
        <dsp:cNvSpPr/>
      </dsp:nvSpPr>
      <dsp:spPr>
        <a:xfrm>
          <a:off x="11405" y="2514426"/>
          <a:ext cx="4269485" cy="1765125"/>
        </a:xfrm>
        <a:prstGeom prst="round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какие выводы можно будет сделать на основе результатов проверки</a:t>
          </a:r>
          <a:endParaRPr lang="ru-RU" sz="2500" b="1" kern="1200" dirty="0"/>
        </a:p>
      </dsp:txBody>
      <dsp:txXfrm>
        <a:off x="97571" y="2600592"/>
        <a:ext cx="4097153" cy="1592793"/>
      </dsp:txXfrm>
    </dsp:sp>
    <dsp:sp modelId="{A3467B27-5AD1-4ACD-BE0B-3579CC864AEB}">
      <dsp:nvSpPr>
        <dsp:cNvPr id="0" name=""/>
        <dsp:cNvSpPr/>
      </dsp:nvSpPr>
      <dsp:spPr>
        <a:xfrm>
          <a:off x="4337268" y="2286001"/>
          <a:ext cx="3892331" cy="176512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какой ожидается эффект от проведения проверки</a:t>
          </a:r>
          <a:endParaRPr lang="ru-RU" sz="2400" b="1" kern="1200" dirty="0"/>
        </a:p>
      </dsp:txBody>
      <dsp:txXfrm>
        <a:off x="4423434" y="2372167"/>
        <a:ext cx="3719999" cy="159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C3872-BC95-458F-84B8-99E7AC406C30}">
      <dsp:nvSpPr>
        <dsp:cNvPr id="0" name=""/>
        <dsp:cNvSpPr/>
      </dsp:nvSpPr>
      <dsp:spPr>
        <a:xfrm>
          <a:off x="0" y="384180"/>
          <a:ext cx="6858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CBB7E8-7FE5-477F-8C34-A50AFEB7443D}">
      <dsp:nvSpPr>
        <dsp:cNvPr id="0" name=""/>
        <dsp:cNvSpPr/>
      </dsp:nvSpPr>
      <dsp:spPr>
        <a:xfrm>
          <a:off x="342900" y="44700"/>
          <a:ext cx="4800600" cy="678960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Образовательная  </a:t>
          </a:r>
          <a:endParaRPr lang="ru-RU" sz="3200" kern="1200" dirty="0"/>
        </a:p>
      </dsp:txBody>
      <dsp:txXfrm>
        <a:off x="376044" y="77844"/>
        <a:ext cx="4734312" cy="612672"/>
      </dsp:txXfrm>
    </dsp:sp>
    <dsp:sp modelId="{CDA79B44-E304-4D77-90D3-9B83A0608FD0}">
      <dsp:nvSpPr>
        <dsp:cNvPr id="0" name=""/>
        <dsp:cNvSpPr/>
      </dsp:nvSpPr>
      <dsp:spPr>
        <a:xfrm>
          <a:off x="0" y="1427460"/>
          <a:ext cx="6858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411D88-22A3-4306-8CCB-8354D3DB76F6}">
      <dsp:nvSpPr>
        <dsp:cNvPr id="0" name=""/>
        <dsp:cNvSpPr/>
      </dsp:nvSpPr>
      <dsp:spPr>
        <a:xfrm>
          <a:off x="342900" y="1087980"/>
          <a:ext cx="4800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</a:t>
          </a:r>
          <a:r>
            <a:rPr lang="ru-RU" sz="3200" kern="1200" dirty="0" smtClean="0"/>
            <a:t>Диагностическая </a:t>
          </a:r>
          <a:endParaRPr lang="ru-RU" sz="3200" kern="1200" dirty="0"/>
        </a:p>
      </dsp:txBody>
      <dsp:txXfrm>
        <a:off x="376044" y="1121124"/>
        <a:ext cx="4734312" cy="612672"/>
      </dsp:txXfrm>
    </dsp:sp>
    <dsp:sp modelId="{5300E7F0-2C0C-4492-A094-0A3B5EA8ED03}">
      <dsp:nvSpPr>
        <dsp:cNvPr id="0" name=""/>
        <dsp:cNvSpPr/>
      </dsp:nvSpPr>
      <dsp:spPr>
        <a:xfrm>
          <a:off x="0" y="2470740"/>
          <a:ext cx="6858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6336A0-6B0A-48EA-90E7-F1B440F2A1EF}">
      <dsp:nvSpPr>
        <dsp:cNvPr id="0" name=""/>
        <dsp:cNvSpPr/>
      </dsp:nvSpPr>
      <dsp:spPr>
        <a:xfrm>
          <a:off x="342900" y="2131260"/>
          <a:ext cx="4800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 </a:t>
          </a:r>
          <a:r>
            <a:rPr lang="ru-RU" sz="3200" kern="1200" dirty="0" smtClean="0"/>
            <a:t>Контролирующая    </a:t>
          </a:r>
          <a:endParaRPr lang="ru-RU" sz="3200" kern="1200" dirty="0"/>
        </a:p>
      </dsp:txBody>
      <dsp:txXfrm>
        <a:off x="376044" y="2164404"/>
        <a:ext cx="4734312" cy="612672"/>
      </dsp:txXfrm>
    </dsp:sp>
    <dsp:sp modelId="{E4DE7FAC-D403-457F-961A-92E4DEED22A4}">
      <dsp:nvSpPr>
        <dsp:cNvPr id="0" name=""/>
        <dsp:cNvSpPr/>
      </dsp:nvSpPr>
      <dsp:spPr>
        <a:xfrm>
          <a:off x="0" y="3514020"/>
          <a:ext cx="6858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7CD79F-3FFB-4171-8524-9002C93BB0ED}">
      <dsp:nvSpPr>
        <dsp:cNvPr id="0" name=""/>
        <dsp:cNvSpPr/>
      </dsp:nvSpPr>
      <dsp:spPr>
        <a:xfrm>
          <a:off x="342900" y="3174540"/>
          <a:ext cx="4800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Стимулирующая </a:t>
          </a:r>
          <a:endParaRPr lang="ru-RU" sz="3200" kern="1200" dirty="0"/>
        </a:p>
      </dsp:txBody>
      <dsp:txXfrm>
        <a:off x="376044" y="3207684"/>
        <a:ext cx="4734312" cy="612672"/>
      </dsp:txXfrm>
    </dsp:sp>
    <dsp:sp modelId="{AEB00A55-3B65-410F-901F-6FD1A16085A2}">
      <dsp:nvSpPr>
        <dsp:cNvPr id="0" name=""/>
        <dsp:cNvSpPr/>
      </dsp:nvSpPr>
      <dsp:spPr>
        <a:xfrm>
          <a:off x="0" y="4557300"/>
          <a:ext cx="6858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E953A6-0918-4F2C-8688-8D098A45DBC2}">
      <dsp:nvSpPr>
        <dsp:cNvPr id="0" name=""/>
        <dsp:cNvSpPr/>
      </dsp:nvSpPr>
      <dsp:spPr>
        <a:xfrm>
          <a:off x="342900" y="4217820"/>
          <a:ext cx="4800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0" rIns="18145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Социальная</a:t>
          </a:r>
          <a:endParaRPr lang="ru-RU" sz="3200" kern="1200" dirty="0"/>
        </a:p>
      </dsp:txBody>
      <dsp:txXfrm>
        <a:off x="376044" y="4250964"/>
        <a:ext cx="473431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8C61C-03C3-4930-B06C-A537FF246144}">
      <dsp:nvSpPr>
        <dsp:cNvPr id="0" name=""/>
        <dsp:cNvSpPr/>
      </dsp:nvSpPr>
      <dsp:spPr>
        <a:xfrm>
          <a:off x="381010" y="3607"/>
          <a:ext cx="7086579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4100" b="1" kern="1200" smtClean="0"/>
            <a:t>Образовательная функция </a:t>
          </a:r>
          <a:endParaRPr lang="ru-RU" sz="4100" kern="1200"/>
        </a:p>
      </dsp:txBody>
      <dsp:txXfrm>
        <a:off x="429015" y="51612"/>
        <a:ext cx="6990569" cy="8873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28228-98A6-4311-82A8-1DAF7D5F1E0F}">
      <dsp:nvSpPr>
        <dsp:cNvPr id="0" name=""/>
        <dsp:cNvSpPr/>
      </dsp:nvSpPr>
      <dsp:spPr>
        <a:xfrm>
          <a:off x="0" y="153885"/>
          <a:ext cx="6781800" cy="9114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3800" b="1" kern="1200" dirty="0" smtClean="0"/>
            <a:t>Контролирующая      функция </a:t>
          </a:r>
          <a:endParaRPr lang="ru-RU" sz="3800" kern="1200" dirty="0"/>
        </a:p>
      </dsp:txBody>
      <dsp:txXfrm>
        <a:off x="44492" y="198377"/>
        <a:ext cx="6692816" cy="8224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75327-C967-4870-B8D8-F66AAE283C50}">
      <dsp:nvSpPr>
        <dsp:cNvPr id="0" name=""/>
        <dsp:cNvSpPr/>
      </dsp:nvSpPr>
      <dsp:spPr>
        <a:xfrm>
          <a:off x="0" y="3607"/>
          <a:ext cx="7162800" cy="983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4100" b="1" kern="1200" smtClean="0"/>
            <a:t>Диагностическая     функция </a:t>
          </a:r>
          <a:endParaRPr lang="ru-RU" sz="4100" kern="1200"/>
        </a:p>
      </dsp:txBody>
      <dsp:txXfrm>
        <a:off x="48005" y="51612"/>
        <a:ext cx="7066790" cy="88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769900A2-838B-483A-8BCE-4D7F33513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18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7FCD6126-404B-4ABD-B001-F249DD77A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2FBA-360D-47E6-9254-06D7F9A3005C}" type="slidenum">
              <a:rPr lang="ru-RU" smtClean="0"/>
              <a:pPr/>
              <a:t>54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DF4CDA78-3E0F-4440-A566-3346764902D5}" type="slidenum">
              <a:rPr lang="ru-RU" smtClean="0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86C1533-4699-4390-9EC1-AB728FAD8544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147AACB-DB38-4EBC-A968-98988D31C06C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EA56020-F21D-484C-8626-FA253B0A157B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7F26EB08-1ABD-451D-A2F5-66627FB2EFD6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F881C7BA-E66A-4067-B627-B7DF47B9D052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25D0469A-4645-43A1-886A-78F9BDD3A41C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628E275C-27B1-4398-9141-5150BD4D6F2C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5909AD1-70F9-4975-9558-9E7433BB2DD0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E0AF0F9-C571-4DDB-9911-4193873461D9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05261B5-6887-4376-BDA4-8CEA8907D037}" type="slidenum">
              <a:rPr lang="ru-RU" smtClean="0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1">
              <a:defRPr/>
            </a:pPr>
            <a:fld id="{2623B6B2-7E02-4484-A0F8-B637B1957014}" type="slidenum">
              <a:rPr lang="ru-RU" smtClean="0"/>
              <a:pPr lvl="1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1371600"/>
            <a:ext cx="7620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 flipH="1">
            <a:off x="1524000" y="3581400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Century Gothic" pitchFamily="34" charset="0"/>
              </a:rPr>
              <a:t>Семинар-практикум </a:t>
            </a:r>
            <a:endParaRPr lang="ru-RU" sz="24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Century Gothic" pitchFamily="34" charset="0"/>
                <a:ea typeface="Calibri"/>
                <a:cs typeface="Times New Roman"/>
              </a:rPr>
              <a:t>Контрольно- оценочная деятельность на учебном занятии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4419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Заседание ШМУ истории</a:t>
            </a: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200" y="1600200"/>
            <a:ext cx="922020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Нормы</a:t>
            </a:r>
          </a:p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оценки результатов</a:t>
            </a:r>
          </a:p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учебной деятельности учащихся</a:t>
            </a:r>
          </a:p>
          <a:p>
            <a:pPr algn="ctr">
              <a:defRPr/>
            </a:pPr>
            <a:r>
              <a:rPr lang="ru-RU" sz="4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учебным  предметам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86534" y="671615"/>
            <a:ext cx="27683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2009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5 уровней усвоения учебного материала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799" cy="449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Низкий –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действия на узнавание</a:t>
            </a: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Удовлетворительный –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действия по воспроизведению на уровне памяти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Средний - 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действия по воспроизведению на уровне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понимания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Достаточный –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действия по применению знаний в знакомой ситуации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Высокий - 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действия по применению знаний в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незнакомой 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29165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5105400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2011 год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600" b="1" dirty="0" smtClean="0">
                <a:solidFill>
                  <a:srgbClr val="C00000"/>
                </a:solidFill>
                <a:effectLst/>
              </a:rPr>
              <a:t>Кодекс РБ </a:t>
            </a:r>
            <a:br>
              <a:rPr lang="ru-RU" sz="6600" b="1" dirty="0" smtClean="0">
                <a:solidFill>
                  <a:srgbClr val="C00000"/>
                </a:solidFill>
                <a:effectLst/>
              </a:rPr>
            </a:br>
            <a:r>
              <a:rPr lang="ru-RU" sz="6600" b="1" dirty="0" smtClean="0">
                <a:solidFill>
                  <a:srgbClr val="C00000"/>
                </a:solidFill>
                <a:effectLst/>
              </a:rPr>
              <a:t>«Об образовании»</a:t>
            </a:r>
            <a:br>
              <a:rPr lang="ru-RU" sz="6600" b="1" dirty="0" smtClean="0">
                <a:solidFill>
                  <a:srgbClr val="C00000"/>
                </a:solidFill>
                <a:effectLst/>
              </a:rPr>
            </a:br>
            <a:endParaRPr lang="ru-RU" sz="6600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86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4724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Ст.93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«Аттестация обучающихся»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Гл.25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 «Аттестация учащихся при освоении содержания образовательных программ общего среднего образования»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Ст.164 «Текущая и промежуточная аттестация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 учащихся при освоении содержания образовательных программ общего среднего образования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»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Ст.165 «Итоговая аттестация учащихся при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 учащихся при освоении содержания образовательных программ общего среднего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064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1421524"/>
            <a:ext cx="77724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Постановление МО РБ №38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от 20.06.2011 года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«Правила аттестации учащихся  </a:t>
            </a:r>
            <a:r>
              <a:rPr lang="ru-RU" sz="4000" b="1" i="1" dirty="0">
                <a:solidFill>
                  <a:srgbClr val="002060"/>
                </a:solidFill>
              </a:rPr>
              <a:t>при освоении содержания образовательных программ общего среднего </a:t>
            </a:r>
            <a:r>
              <a:rPr lang="ru-RU" sz="4000" b="1" i="1" dirty="0" smtClean="0">
                <a:solidFill>
                  <a:srgbClr val="002060"/>
                </a:solidFill>
              </a:rPr>
              <a:t>образования»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242039"/>
              </p:ext>
            </p:extLst>
          </p:nvPr>
        </p:nvGraphicFramePr>
        <p:xfrm>
          <a:off x="228600" y="228600"/>
          <a:ext cx="4264025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1584203"/>
              </p:ext>
            </p:extLst>
          </p:nvPr>
        </p:nvGraphicFramePr>
        <p:xfrm>
          <a:off x="4648200" y="228600"/>
          <a:ext cx="449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75861494"/>
              </p:ext>
            </p:extLst>
          </p:nvPr>
        </p:nvGraphicFramePr>
        <p:xfrm>
          <a:off x="682625" y="609600"/>
          <a:ext cx="8080375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формы оценки: </a:t>
            </a:r>
            <a:r>
              <a:rPr lang="ru-RU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entury Gothic" pitchFamily="34" charset="0"/>
              </a:rPr>
            </a:br>
            <a:endParaRPr lang="ru-RU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14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914400"/>
            <a:ext cx="8116324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«малые формы оценки»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89535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мимика, жесты, </a:t>
            </a:r>
          </a:p>
          <a:p>
            <a:pPr marL="89535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модуляции голоса, </a:t>
            </a:r>
          </a:p>
          <a:p>
            <a:pPr marL="89535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обращения к ученику, в кратких одобрениях, </a:t>
            </a:r>
          </a:p>
          <a:p>
            <a:pPr marL="89535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критических замечаниях учителя; 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— 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краткие замечания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в которых учитель высказывает  свои  суждения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по поводу успеваемости и дисциплины данного ученика; 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— 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отметки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с помощью которых по десятибалльной системе оцениваются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успеваемость и определенные аспекты поведения; 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— 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общие характеристики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,  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Century Gothic" pitchFamily="34" charset="0"/>
            </a:endParaRPr>
          </a:p>
          <a:p>
            <a:pPr marL="0" lvl="0" indent="342900"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sz="1800" b="1" dirty="0" smtClean="0"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оценочные высказывания учителя 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entury Gothic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СМЫСЛ</a:t>
            </a:r>
            <a:endParaRPr lang="ru-RU" sz="4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 указании на наиболее типичные ошибки в учебной работе ученика </a:t>
            </a:r>
          </a:p>
          <a:p>
            <a:endParaRPr lang="ru-RU" sz="2800" b="1" dirty="0" smtClean="0">
              <a:latin typeface="Century Gothic" pitchFamily="34" charset="0"/>
            </a:endParaRPr>
          </a:p>
          <a:p>
            <a:r>
              <a:rPr lang="ru-RU" sz="2800" b="1" dirty="0" smtClean="0">
                <a:latin typeface="Century Gothic" pitchFamily="34" charset="0"/>
              </a:rPr>
              <a:t>в стимулировании интереса к учению, открытии перспектив перед ним </a:t>
            </a:r>
          </a:p>
          <a:p>
            <a:endParaRPr lang="ru-RU" sz="2800" b="1" dirty="0" smtClean="0">
              <a:latin typeface="Century Gothic" pitchFamily="34" charset="0"/>
            </a:endParaRPr>
          </a:p>
          <a:p>
            <a:r>
              <a:rPr lang="ru-RU" sz="2800" b="1" dirty="0" smtClean="0">
                <a:latin typeface="Century Gothic" pitchFamily="34" charset="0"/>
              </a:rPr>
              <a:t>в обеспечении согласия учащегося с выставляемой ему отметкой. 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624" y="1981200"/>
            <a:ext cx="830897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Оценки и отметки могут существенно способствовать делу повышения успеваемости, но не совершают  «чудес»</a:t>
            </a:r>
          </a:p>
        </p:txBody>
      </p:sp>
    </p:spTree>
    <p:extLst>
      <p:ext uri="{BB962C8B-B14F-4D97-AF65-F5344CB8AC3E}">
        <p14:creationId xmlns:p14="http://schemas.microsoft.com/office/powerpoint/2010/main" val="39300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Цель: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 </a:t>
            </a:r>
            <a:endParaRPr lang="ru-RU" b="1" dirty="0" smtClean="0">
              <a:solidFill>
                <a:srgbClr val="C00000"/>
              </a:solidFill>
              <a:latin typeface="Century Gothic" pitchFamily="34" charset="0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Освоение </a:t>
            </a:r>
            <a:r>
              <a:rPr lang="ru-RU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эффективных методов и форм контроля учебных достижений учащихся, способствующих ликвидации пробелов в знаниях школьников и повышению качества образования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Century Gothic" pitchFamily="34" charset="0"/>
              <a:ea typeface="Times New Roman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 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05000"/>
            <a:ext cx="830897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Оценки и отметки – важное средство </a:t>
            </a:r>
            <a:r>
              <a:rPr lang="ru-RU" sz="4400" b="1" dirty="0" smtClean="0">
                <a:solidFill>
                  <a:srgbClr val="C00000"/>
                </a:solidFill>
                <a:latin typeface="Century Gothic" pitchFamily="34" charset="0"/>
              </a:rPr>
              <a:t>воспитания </a:t>
            </a:r>
            <a:endParaRPr lang="ru-RU" sz="4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28800"/>
            <a:ext cx="8461375" cy="4114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Оценки и отметки </a:t>
            </a:r>
            <a:r>
              <a:rPr lang="ru-RU" sz="4400" b="1" dirty="0" smtClean="0">
                <a:solidFill>
                  <a:srgbClr val="C00000"/>
                </a:solidFill>
                <a:latin typeface="Century Gothic" pitchFamily="34" charset="0"/>
              </a:rPr>
              <a:t>– </a:t>
            </a:r>
            <a:r>
              <a:rPr lang="ru-RU" sz="4400" b="1" dirty="0">
                <a:solidFill>
                  <a:srgbClr val="C00000"/>
                </a:solidFill>
                <a:latin typeface="Century Gothic" pitchFamily="34" charset="0"/>
              </a:rPr>
              <a:t>важный метод стимулирования активности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32322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88423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Выставление отметок способствует развитию ученика, если: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Gothic" pitchFamily="34" charset="0"/>
              </a:rPr>
              <a:t>Он понял, что от него требуют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entury Gothic" pitchFamily="34" charset="0"/>
              </a:rPr>
              <a:t>Он не сомневается в справедливости  спрашиваемых знаний и необходимости требуемых умений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Century Gothic" pitchFamily="34" charset="0"/>
              </a:rPr>
              <a:t>Он убежден, что может постигнуть требуемое, что полученная отметка зависит только от него самого и степени его усердия</a:t>
            </a:r>
            <a:endParaRPr lang="ru-RU" sz="2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	</a:t>
            </a:r>
            <a:r>
              <a:rPr lang="ru-RU" sz="4000" b="1" dirty="0" smtClean="0">
                <a:latin typeface="Century Gothic" pitchFamily="34" charset="0"/>
              </a:rPr>
              <a:t>процедура проверки и оценки учебных достижений учащихся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Franklin Gothic Medium Cond" pitchFamily="34" charset="0"/>
              </a:rPr>
              <a:t>ЧТО НУЖНО ЗНАТЬ О КОНТРОЛЕ </a:t>
            </a:r>
            <a:endParaRPr lang="ru-RU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Вид контроля</a:t>
            </a:r>
          </a:p>
          <a:p>
            <a:r>
              <a:rPr lang="ru-RU" b="1" dirty="0" smtClean="0">
                <a:latin typeface="Century Gothic" pitchFamily="34" charset="0"/>
              </a:rPr>
              <a:t>Цель</a:t>
            </a:r>
          </a:p>
          <a:p>
            <a:r>
              <a:rPr lang="ru-RU" b="1" dirty="0" smtClean="0">
                <a:latin typeface="Century Gothic" pitchFamily="34" charset="0"/>
              </a:rPr>
              <a:t>Сроки проведения</a:t>
            </a:r>
          </a:p>
          <a:p>
            <a:r>
              <a:rPr lang="ru-RU" b="1" dirty="0" smtClean="0">
                <a:latin typeface="Century Gothic" pitchFamily="34" charset="0"/>
              </a:rPr>
              <a:t>Как провести?</a:t>
            </a:r>
          </a:p>
          <a:p>
            <a:r>
              <a:rPr lang="ru-RU" b="1" dirty="0" smtClean="0">
                <a:latin typeface="Century Gothic" pitchFamily="34" charset="0"/>
              </a:rPr>
              <a:t>Что должно проверяться?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762000" y="0"/>
            <a:ext cx="7488238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latin typeface="Arial"/>
              <a:cs typeface="Arial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6934200" cy="64611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3600" b="1" dirty="0">
                <a:solidFill>
                  <a:schemeClr val="hlink"/>
                </a:solidFill>
                <a:latin typeface="Arial" charset="0"/>
              </a:rPr>
              <a:t>Виды  контроля</a:t>
            </a:r>
          </a:p>
        </p:txBody>
      </p:sp>
      <p:sp>
        <p:nvSpPr>
          <p:cNvPr id="36878" name="Text Box 57"/>
          <p:cNvSpPr txBox="1">
            <a:spLocks noChangeArrowheads="1"/>
          </p:cNvSpPr>
          <p:nvPr/>
        </p:nvSpPr>
        <p:spPr bwMode="auto">
          <a:xfrm>
            <a:off x="5867400" y="1371600"/>
            <a:ext cx="2833688" cy="76944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kumimoji="0" lang="en-US" sz="1000" b="1" dirty="0" smtClean="0">
              <a:latin typeface="Arial" charset="0"/>
            </a:endParaRPr>
          </a:p>
          <a:p>
            <a:pPr algn="ctr">
              <a:spcBef>
                <a:spcPts val="0"/>
              </a:spcBef>
            </a:pPr>
            <a:r>
              <a:rPr kumimoji="0" lang="ru-RU" sz="2400" b="1" dirty="0" smtClean="0">
                <a:latin typeface="Arial" charset="0"/>
              </a:rPr>
              <a:t>поурочный</a:t>
            </a:r>
            <a:endParaRPr kumimoji="0" lang="en-US" sz="2400" b="1" dirty="0">
              <a:latin typeface="Arial" charset="0"/>
            </a:endParaRPr>
          </a:p>
          <a:p>
            <a:pPr algn="ctr">
              <a:spcBef>
                <a:spcPts val="0"/>
              </a:spcBef>
            </a:pPr>
            <a:endParaRPr kumimoji="0" lang="ru-RU" sz="1000" b="1" dirty="0" smtClean="0">
              <a:latin typeface="Arial" charset="0"/>
            </a:endParaRPr>
          </a:p>
        </p:txBody>
      </p:sp>
      <p:sp>
        <p:nvSpPr>
          <p:cNvPr id="36879" name="Text Box 58"/>
          <p:cNvSpPr txBox="1">
            <a:spLocks noChangeArrowheads="1"/>
          </p:cNvSpPr>
          <p:nvPr/>
        </p:nvSpPr>
        <p:spPr bwMode="auto">
          <a:xfrm>
            <a:off x="609600" y="5486399"/>
            <a:ext cx="3962400" cy="76944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kumimoji="0" lang="en-US" sz="1000" b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ts val="0"/>
              </a:spcBef>
            </a:pPr>
            <a:r>
              <a:rPr kumimoji="0" lang="ru-RU" sz="2400" b="1" dirty="0" smtClean="0">
                <a:latin typeface="Arial" charset="0"/>
              </a:rPr>
              <a:t>итоговый</a:t>
            </a:r>
            <a:endParaRPr kumimoji="0" lang="en-US" sz="2400" b="1" dirty="0" smtClean="0">
              <a:latin typeface="Arial" charset="0"/>
            </a:endParaRPr>
          </a:p>
          <a:p>
            <a:pPr algn="ctr">
              <a:spcBef>
                <a:spcPts val="0"/>
              </a:spcBef>
            </a:pPr>
            <a:endParaRPr kumimoji="0" lang="ru-RU" sz="10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6881" name="Text Box 60"/>
          <p:cNvSpPr txBox="1">
            <a:spLocks noChangeArrowheads="1"/>
          </p:cNvSpPr>
          <p:nvPr/>
        </p:nvSpPr>
        <p:spPr bwMode="auto">
          <a:xfrm>
            <a:off x="5943600" y="3886200"/>
            <a:ext cx="2667000" cy="76944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kumimoji="0" lang="en-US" sz="1000" b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ru-RU" sz="2400" b="1" dirty="0" smtClean="0">
                <a:latin typeface="Arial" charset="0"/>
              </a:rPr>
              <a:t>тематический</a:t>
            </a:r>
            <a:endParaRPr kumimoji="0" lang="en-US" sz="2000" b="1" dirty="0" smtClean="0"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ru-RU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44" name="AutoShape 1024"/>
          <p:cNvSpPr>
            <a:spLocks noChangeArrowheads="1"/>
          </p:cNvSpPr>
          <p:nvPr/>
        </p:nvSpPr>
        <p:spPr bwMode="auto">
          <a:xfrm rot="5400000">
            <a:off x="2495550" y="1581150"/>
            <a:ext cx="152400" cy="342900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AutoShape 1025"/>
          <p:cNvSpPr>
            <a:spLocks noChangeArrowheads="1"/>
          </p:cNvSpPr>
          <p:nvPr/>
        </p:nvSpPr>
        <p:spPr bwMode="auto">
          <a:xfrm rot="5400000">
            <a:off x="2457450" y="3333750"/>
            <a:ext cx="152400" cy="342900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8" name="Text Box 60"/>
          <p:cNvSpPr txBox="1">
            <a:spLocks noChangeArrowheads="1"/>
          </p:cNvSpPr>
          <p:nvPr/>
        </p:nvSpPr>
        <p:spPr bwMode="auto">
          <a:xfrm>
            <a:off x="533400" y="3886199"/>
            <a:ext cx="4038600" cy="76944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kumimoji="0" lang="en-US" sz="1000" b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ru-RU" sz="2400" b="1" dirty="0" smtClean="0">
                <a:latin typeface="Arial" charset="0"/>
              </a:rPr>
              <a:t>промежуточный</a:t>
            </a:r>
            <a:endParaRPr kumimoji="0" lang="en-US" sz="2400" b="1" dirty="0" smtClean="0">
              <a:latin typeface="Arial" charset="0"/>
            </a:endParaRPr>
          </a:p>
          <a:p>
            <a:pPr algn="ctr">
              <a:spcBef>
                <a:spcPts val="0"/>
              </a:spcBef>
              <a:defRPr/>
            </a:pPr>
            <a:endParaRPr kumimoji="0" lang="ru-RU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48" name="AutoShape 1025"/>
          <p:cNvSpPr>
            <a:spLocks noChangeArrowheads="1"/>
          </p:cNvSpPr>
          <p:nvPr/>
        </p:nvSpPr>
        <p:spPr bwMode="auto">
          <a:xfrm rot="5400000">
            <a:off x="2457450" y="5010150"/>
            <a:ext cx="152400" cy="342900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Text Box 57"/>
          <p:cNvSpPr txBox="1">
            <a:spLocks noChangeArrowheads="1"/>
          </p:cNvSpPr>
          <p:nvPr/>
        </p:nvSpPr>
        <p:spPr bwMode="auto">
          <a:xfrm>
            <a:off x="533400" y="2246641"/>
            <a:ext cx="3962400" cy="76944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kumimoji="0" lang="en-US" sz="1000" b="1" dirty="0" smtClean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ts val="0"/>
              </a:spcBef>
            </a:pPr>
            <a:r>
              <a:rPr kumimoji="0" lang="ru-RU" sz="2400" b="1" dirty="0" smtClean="0">
                <a:latin typeface="Arial" charset="0"/>
              </a:rPr>
              <a:t>текущий</a:t>
            </a:r>
            <a:endParaRPr kumimoji="0" lang="en-US" sz="2400" b="1" dirty="0" smtClean="0">
              <a:latin typeface="Arial" charset="0"/>
            </a:endParaRPr>
          </a:p>
          <a:p>
            <a:pPr algn="ctr">
              <a:spcBef>
                <a:spcPts val="0"/>
              </a:spcBef>
            </a:pPr>
            <a:endParaRPr kumimoji="0" lang="ru-RU" sz="1000" b="1" dirty="0" smtClean="0">
              <a:latin typeface="Arial" charset="0"/>
            </a:endParaRPr>
          </a:p>
        </p:txBody>
      </p:sp>
      <p:sp>
        <p:nvSpPr>
          <p:cNvPr id="36" name="Стрелка вправо 35"/>
          <p:cNvSpPr/>
          <p:nvPr/>
        </p:nvSpPr>
        <p:spPr bwMode="auto">
          <a:xfrm rot="2243159">
            <a:off x="4469552" y="3429000"/>
            <a:ext cx="1447800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 bwMode="auto">
          <a:xfrm rot="19858220">
            <a:off x="4522819" y="1771021"/>
            <a:ext cx="1371600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80375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Цель контроля</a:t>
            </a:r>
            <a:endParaRPr lang="ru-RU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219200"/>
            <a:ext cx="77724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28650" indent="-542925">
              <a:buNone/>
            </a:pPr>
            <a:r>
              <a:rPr lang="ru-RU" sz="2400" dirty="0" smtClean="0"/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определение  качества усвоения учащимися учебного материала – уровня овладения знаниями, умениями и навыками предусмотренных программой</a:t>
            </a:r>
          </a:p>
          <a:p>
            <a:pPr marL="628650" indent="-542925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 - обнаружение достижений и успехов учащихся</a:t>
            </a:r>
          </a:p>
          <a:p>
            <a:pPr marL="628650" indent="-542925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- указание путей совершенствования, углубления знаний, умений  </a:t>
            </a:r>
          </a:p>
          <a:p>
            <a:pPr marL="628650" indent="-542925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- создание условий для   включения школьников в активную   деятельность</a:t>
            </a:r>
          </a:p>
          <a:p>
            <a:pPr marL="628650" indent="-542925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- обучение школьников приемам взаимоконтроля и самоконтроля,  формированием потребности в самоконтроле и взаимоконтроле</a:t>
            </a:r>
          </a:p>
          <a:p>
            <a:pPr marL="628650" indent="-542925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 - воспитание у учащихся таких качеств личности, как ответственность за выполненную работу, проявление инициативы. </a:t>
            </a:r>
            <a:endParaRPr lang="ru-RU" sz="24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Impact" pitchFamily="34" charset="0"/>
              </a:rPr>
              <a:t>контроль </a:t>
            </a:r>
            <a:endParaRPr lang="ru-RU" dirty="0">
              <a:latin typeface="Impact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6404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914400"/>
            <a:ext cx="2971801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 pitchFamily="34" charset="0"/>
              </a:rPr>
              <a:t>Что</a:t>
            </a:r>
            <a:b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 pitchFamily="34" charset="0"/>
              </a:rPr>
              <a:t> оценивать?</a:t>
            </a:r>
            <a:endParaRPr lang="ru-RU" sz="36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0" y="533400"/>
            <a:ext cx="6324600" cy="609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b="1" dirty="0" smtClean="0">
                <a:latin typeface="Century Gothic" pitchFamily="34" charset="0"/>
              </a:rPr>
              <a:t>    1. Уровень учебных достижений   учащихся   по отдельным элементам темы:</a:t>
            </a: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Century Gothic" pitchFamily="34" charset="0"/>
              </a:rPr>
              <a:t>распознавание, 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Century Gothic" pitchFamily="34" charset="0"/>
              </a:rPr>
              <a:t>воспроизведение учебного материала, 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Century Gothic" pitchFamily="34" charset="0"/>
              </a:rPr>
              <a:t>владение и оперирование им в знакомой и незнакомой ситуациях 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 bwMode="auto">
          <a:xfrm>
            <a:off x="228600" y="2362200"/>
            <a:ext cx="2057400" cy="4038600"/>
          </a:xfrm>
          <a:prstGeom prst="ellipse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</a:rPr>
              <a:t>Поурочный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3200401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Что</a:t>
            </a:r>
            <a:b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оценивать?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24200" y="609600"/>
            <a:ext cx="5334000" cy="609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полноту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осознанность 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системность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прочность 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мобильность  знаний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степень  познавательной самостоятельности </a:t>
            </a:r>
            <a:endParaRPr lang="ru-RU" sz="28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   учащихся в выполнении учебных задач</a:t>
            </a:r>
          </a:p>
          <a:p>
            <a:pPr>
              <a:lnSpc>
                <a:spcPct val="110000"/>
              </a:lnSpc>
              <a:buNone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57200" y="2590800"/>
            <a:ext cx="2057400" cy="3810000"/>
          </a:xfrm>
          <a:prstGeom prst="ellipse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</a:rPr>
              <a:t>Поурочный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797520"/>
              </p:ext>
            </p:extLst>
          </p:nvPr>
        </p:nvGraphicFramePr>
        <p:xfrm>
          <a:off x="457200" y="457200"/>
          <a:ext cx="8229600" cy="5943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29600"/>
              </a:tblGrid>
              <a:tr h="59436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Научно-теоретический  блок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itchFamily="34" charset="0"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Century Gothic" pitchFamily="34" charset="0"/>
                        </a:rPr>
                        <a:t> Нормы оценивания учащихся. Виды. Методы и приемы контроля.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Century Gothic" pitchFamily="34" charset="0"/>
                        </a:rPr>
                        <a:t>Средства коррекции и предупреждения типичных ошибок учащихся при освоении содержания учебного </a:t>
                      </a: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предмета                                                                            </a:t>
                      </a:r>
                      <a:endParaRPr lang="ru-RU" sz="1800" b="1" dirty="0">
                        <a:effectLst/>
                        <a:latin typeface="Century Gothic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85800" algn="l"/>
                        </a:tabLs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Учебно-методический блок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Century Gothic" pitchFamily="34" charset="0"/>
                        </a:rPr>
                        <a:t>Применение современных педагогических технологий для устранения пробелов в знаниях и их корректировки.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entury Gothic" pitchFamily="34" charset="0"/>
                        </a:rPr>
                        <a:t>          </a:t>
                      </a: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entury Gothic" pitchFamily="34" charset="0"/>
                        </a:rPr>
                        <a:t>Практический блок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1.	Принципы работы учащихся с памятками, алгоритмами, осмысленному запоминанию учебного материала с помощью разнообразных методов и приемов, в том числе мнемотехники.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                                                             	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2.	Отработка основных учебных и специальных (теоретических, </a:t>
                      </a:r>
                      <a:r>
                        <a:rPr lang="ru-RU" sz="1800" b="1" dirty="0" err="1" smtClean="0">
                          <a:effectLst/>
                          <a:latin typeface="Century Gothic" pitchFamily="34" charset="0"/>
                        </a:rPr>
                        <a:t>фактологических</a:t>
                      </a: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, хронологических, картографических,  источниковедческих и др.) знаний и умений учащихся и их коррекция на учебном занятии.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entury Gothic" pitchFamily="34" charset="0"/>
                        </a:rPr>
                        <a:t>                                                                            </a:t>
                      </a:r>
                      <a:endParaRPr lang="ru-RU" sz="18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8200"/>
            <a:ext cx="3048001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Что</a:t>
            </a:r>
            <a:b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оценивать?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0800" y="533400"/>
            <a:ext cx="6172200" cy="6096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процесс учебной деятельности учащихся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познавательные и </a:t>
            </a:r>
            <a:r>
              <a:rPr lang="ru-RU" sz="2800" b="1" dirty="0" err="1" smtClean="0">
                <a:solidFill>
                  <a:srgbClr val="002060"/>
                </a:solidFill>
                <a:latin typeface="Century Gothic" pitchFamily="34" charset="0"/>
              </a:rPr>
              <a:t>общеучебные</a:t>
            </a: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 умения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использование рациональных способов выполнения заданий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проявление интереса к учению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стремление к достижению поставленной цели 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предыдущие достижения 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6" name="Овал 5"/>
          <p:cNvSpPr/>
          <p:nvPr/>
        </p:nvSpPr>
        <p:spPr bwMode="auto">
          <a:xfrm>
            <a:off x="228600" y="2514600"/>
            <a:ext cx="2057400" cy="3505200"/>
          </a:xfrm>
          <a:prstGeom prst="ellipse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</a:rPr>
              <a:t>Поурочный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819150"/>
            <a:ext cx="2743200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Что</a:t>
            </a:r>
            <a:b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оценивать?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0" y="533400"/>
            <a:ext cx="5410200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3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учебные достижения</a:t>
            </a:r>
          </a:p>
          <a:p>
            <a:pPr lvl="3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учащихся   в</a:t>
            </a:r>
          </a:p>
          <a:p>
            <a:pPr lvl="3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логической системе,</a:t>
            </a:r>
          </a:p>
          <a:p>
            <a:pPr lvl="3">
              <a:buNone/>
            </a:pPr>
            <a:r>
              <a:rPr lang="ru-RU" sz="2800" b="1" dirty="0">
                <a:solidFill>
                  <a:srgbClr val="002060"/>
                </a:solidFill>
                <a:latin typeface="Century Gothic" pitchFamily="34" charset="0"/>
              </a:rPr>
              <a:t>с</a:t>
            </a: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оответствующей</a:t>
            </a:r>
          </a:p>
          <a:p>
            <a:pPr lvl="3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структуре учебной</a:t>
            </a:r>
          </a:p>
          <a:p>
            <a:pPr lvl="3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темы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 bwMode="auto">
          <a:xfrm>
            <a:off x="457200" y="1981200"/>
            <a:ext cx="2057400" cy="37338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mpact" pitchFamily="34" charset="0"/>
              </a:rPr>
              <a:t>тематический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2133600" y="609600"/>
            <a:ext cx="4953000" cy="10668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2800" b="1" dirty="0">
              <a:solidFill>
                <a:schemeClr val="hlink"/>
              </a:solidFill>
            </a:endParaRPr>
          </a:p>
          <a:p>
            <a:pPr algn="ctr">
              <a:defRPr/>
            </a:pPr>
            <a:r>
              <a:rPr lang="ru-RU" sz="4000" b="1" dirty="0"/>
              <a:t>Формы контроля</a:t>
            </a:r>
          </a:p>
          <a:p>
            <a:pPr algn="ctr">
              <a:defRPr/>
            </a:pP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200400" y="4658718"/>
            <a:ext cx="22098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FF9900"/>
              </a:gs>
              <a:gs pos="100000">
                <a:schemeClr val="tx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2400" b="1" dirty="0">
              <a:solidFill>
                <a:schemeClr val="hlink"/>
              </a:solidFill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hlink"/>
                </a:solidFill>
              </a:rPr>
              <a:t>Письменная </a:t>
            </a:r>
          </a:p>
          <a:p>
            <a:pPr algn="ctr">
              <a:defRPr/>
            </a:pPr>
            <a:endParaRPr lang="ru-RU" sz="2400" dirty="0">
              <a:solidFill>
                <a:schemeClr val="hlink"/>
              </a:solidFill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09600" y="3810000"/>
            <a:ext cx="2209800" cy="7620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ru-RU" sz="2800" b="1" dirty="0">
              <a:solidFill>
                <a:schemeClr val="hlink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hlink"/>
                </a:solidFill>
              </a:rPr>
              <a:t>Устная</a:t>
            </a:r>
          </a:p>
          <a:p>
            <a:pPr algn="ctr">
              <a:defRPr/>
            </a:pP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867400" y="3657600"/>
            <a:ext cx="2438400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FF9900"/>
              </a:gs>
              <a:gs pos="100000">
                <a:schemeClr val="tx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Right">
              <a:rot lat="0" lon="19799999" rev="0"/>
            </a:camera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hlink"/>
                </a:solidFill>
              </a:rPr>
              <a:t>Практическая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  <p:bldP spid="32782" grpId="0" animBg="1"/>
      <p:bldP spid="32783" grpId="0" animBg="1"/>
      <p:bldP spid="3278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133600" y="1524000"/>
            <a:ext cx="4340225" cy="655638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FF66FF"/>
              </a:gs>
              <a:gs pos="100000">
                <a:srgbClr val="FFFF66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Методы  контроля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876800" y="5390309"/>
            <a:ext cx="1981200" cy="40640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sz="2000" b="1" dirty="0">
                <a:solidFill>
                  <a:srgbClr val="FFFF00"/>
                </a:solidFill>
                <a:latin typeface="Arial" charset="0"/>
              </a:rPr>
              <a:t>рефераты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09903" y="2600962"/>
            <a:ext cx="37338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1"/>
                </a:solidFill>
                <a:latin typeface="Arial" charset="0"/>
              </a:rPr>
              <a:t>Тематический контроль  </a:t>
            </a:r>
            <a:endParaRPr kumimoji="0" lang="ru-RU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876800" y="4441338"/>
            <a:ext cx="19050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>
                <a:solidFill>
                  <a:srgbClr val="FFFFCC"/>
                </a:solidFill>
                <a:latin typeface="Arial" charset="0"/>
              </a:rPr>
              <a:t>тесты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997262" y="4867365"/>
            <a:ext cx="19431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>
                <a:solidFill>
                  <a:srgbClr val="FFFF00"/>
                </a:solidFill>
                <a:latin typeface="Arial" charset="0"/>
              </a:rPr>
              <a:t>сочинения</a:t>
            </a:r>
          </a:p>
        </p:txBody>
      </p:sp>
      <p:sp>
        <p:nvSpPr>
          <p:cNvPr id="38931" name="WordArt 0"/>
          <p:cNvSpPr>
            <a:spLocks noChangeArrowheads="1" noChangeShapeType="1" noTextEdit="1"/>
          </p:cNvSpPr>
          <p:nvPr/>
        </p:nvSpPr>
        <p:spPr bwMode="auto">
          <a:xfrm>
            <a:off x="1534510" y="590550"/>
            <a:ext cx="5943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Методы   контроля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04952" y="3379434"/>
            <a:ext cx="37338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1"/>
                </a:solidFill>
                <a:latin typeface="Arial" charset="0"/>
              </a:rPr>
              <a:t>Самостоятельные работы</a:t>
            </a:r>
            <a:endParaRPr kumimoji="0" lang="ru-RU" sz="2000" b="1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400800" y="6096000"/>
            <a:ext cx="20574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>
                <a:solidFill>
                  <a:srgbClr val="FFFF00"/>
                </a:solidFill>
                <a:latin typeface="Arial" charset="0"/>
              </a:rPr>
              <a:t>диктанты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6918" y="4267917"/>
            <a:ext cx="37338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1"/>
                </a:solidFill>
                <a:latin typeface="Arial" charset="0"/>
              </a:rPr>
              <a:t>Лабораторные работы</a:t>
            </a:r>
            <a:endParaRPr kumimoji="0" lang="ru-RU" sz="2000" b="1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96918" y="5067420"/>
            <a:ext cx="37338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1"/>
                </a:solidFill>
                <a:latin typeface="Arial" charset="0"/>
              </a:rPr>
              <a:t>Практические работы</a:t>
            </a:r>
            <a:endParaRPr kumimoji="0" lang="ru-RU" sz="2000" b="1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175031" y="2575045"/>
            <a:ext cx="35814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2"/>
                </a:solidFill>
                <a:latin typeface="Arial" charset="0"/>
              </a:rPr>
              <a:t>Фронтальный опрос</a:t>
            </a:r>
            <a:endParaRPr kumimoji="0" lang="ru-RU" sz="20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206562" y="3164340"/>
            <a:ext cx="35814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2"/>
                </a:solidFill>
                <a:latin typeface="Arial" charset="0"/>
              </a:rPr>
              <a:t>Индивидуальный опрос</a:t>
            </a:r>
            <a:endParaRPr kumimoji="0" lang="ru-RU" sz="20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206562" y="3779544"/>
            <a:ext cx="3581400" cy="400110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50000">
                <a:schemeClr val="tx1"/>
              </a:gs>
              <a:gs pos="100000">
                <a:srgbClr val="FF7C80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sz="2000" b="1" dirty="0" smtClean="0">
                <a:solidFill>
                  <a:schemeClr val="bg2"/>
                </a:solidFill>
                <a:latin typeface="Arial" charset="0"/>
              </a:rPr>
              <a:t>Групповой  опрос</a:t>
            </a:r>
            <a:endParaRPr kumimoji="0" lang="ru-RU" sz="2000" b="1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 animBg="1"/>
      <p:bldP spid="33801" grpId="0" animBg="1"/>
      <p:bldP spid="33802" grpId="0" animBg="1"/>
      <p:bldP spid="33803" grpId="0" animBg="1"/>
      <p:bldP spid="38931" grpId="0" animBg="1"/>
      <p:bldP spid="22" grpId="0" animBg="1"/>
      <p:bldP spid="23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entury Gothic" pitchFamily="34" charset="0"/>
              </a:rPr>
              <a:t>Дидактические требования к организации оценки знаний:</a:t>
            </a:r>
            <a:endParaRPr lang="ru-RU" sz="36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62000" y="2133601"/>
            <a:ext cx="7696200" cy="3581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Целенаправленность контроля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Систематичность контроля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Всесторонность контроля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Индивидуальность контроля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Объективность контроля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Основные методы контроля знаний учащихся: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28800"/>
            <a:ext cx="73914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Century Gothic" pitchFamily="34" charset="0"/>
              </a:rPr>
              <a:t>Устный опрос </a:t>
            </a:r>
            <a:r>
              <a:rPr lang="ru-RU" dirty="0" smtClean="0">
                <a:latin typeface="Century Gothic" pitchFamily="34" charset="0"/>
              </a:rPr>
              <a:t>(фронтальный и индивидуальный)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</a:rPr>
              <a:t>Следует </a:t>
            </a:r>
            <a:r>
              <a:rPr lang="ru-RU" sz="2400" b="1" i="1" dirty="0">
                <a:solidFill>
                  <a:srgbClr val="002060"/>
                </a:solidFill>
              </a:rPr>
              <a:t>чаще предлагать вопросы, требующие объяснения, до­казательства, сравнения, предлагать нетрафаретные задания, особенно задания, требующие применения знаний и умений к решению жизненных </a:t>
            </a:r>
            <a:r>
              <a:rPr lang="ru-RU" sz="2400" b="1" i="1" dirty="0" smtClean="0">
                <a:solidFill>
                  <a:srgbClr val="002060"/>
                </a:solidFill>
              </a:rPr>
              <a:t>задач</a:t>
            </a:r>
            <a:endParaRPr lang="ru-RU" b="1" i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002060"/>
                </a:solidFill>
              </a:rPr>
              <a:t>Позволяет реализовать принцип индивидуального подхода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6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Gothic" pitchFamily="34" charset="0"/>
              </a:rPr>
              <a:t>Основные методы контроля знаний учащихся: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Письменные работы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2060"/>
                </a:solidFill>
              </a:rPr>
              <a:t>Позволяют одновременно проверить у большого числа учеников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2060"/>
                </a:solidFill>
              </a:rPr>
              <a:t>Позволяют делать выводы о качестве знаний и их развитии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2060"/>
                </a:solidFill>
              </a:rPr>
              <a:t>Недостаток: не всегда отражают объективную картину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8800" y="1447800"/>
            <a:ext cx="6172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>
                <a:solidFill>
                  <a:srgbClr val="C00000"/>
                </a:solidFill>
                <a:latin typeface="Century Gothic" pitchFamily="34" charset="0"/>
              </a:rPr>
              <a:t>«Знание только тогда знание, когда оно приобретено усилиями своей мысли, а не памятью». </a:t>
            </a:r>
            <a:endParaRPr lang="ru-RU" sz="36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algn="r"/>
            <a:r>
              <a:rPr lang="ru-RU" sz="3600" b="1" dirty="0" smtClean="0">
                <a:solidFill>
                  <a:srgbClr val="C00000"/>
                </a:solidFill>
                <a:latin typeface="Century Gothic" pitchFamily="34" charset="0"/>
              </a:rPr>
              <a:t>(</a:t>
            </a:r>
            <a:r>
              <a:rPr lang="ru-RU" sz="3600" b="1" dirty="0" err="1">
                <a:solidFill>
                  <a:srgbClr val="C00000"/>
                </a:solidFill>
                <a:latin typeface="Century Gothic" pitchFamily="34" charset="0"/>
              </a:rPr>
              <a:t>Л.Н.Толстой</a:t>
            </a:r>
            <a:endParaRPr lang="ru-RU" sz="36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381000"/>
            <a:ext cx="5410200" cy="5909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Исторический 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«Снежный 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ком»  </a:t>
            </a: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Историческая азбука»: 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«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Отгадай героя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  «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Острова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«Турнир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«Аукцион имён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>
              <a:solidFill>
                <a:srgbClr val="C00000"/>
              </a:solidFill>
              <a:latin typeface="Century Gothic" pitchFamily="34" charset="0"/>
              <a:ea typeface="Times New Roman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«Исторический футбол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»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«Имя, дата, событие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»</a:t>
            </a: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2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Функции </a:t>
            </a: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контроля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33492763"/>
              </p:ext>
            </p:extLst>
          </p:nvPr>
        </p:nvGraphicFramePr>
        <p:xfrm>
          <a:off x="1295400" y="1219200"/>
          <a:ext cx="6858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2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36368"/>
              </p:ext>
            </p:extLst>
          </p:nvPr>
        </p:nvGraphicFramePr>
        <p:xfrm>
          <a:off x="1459865" y="2491740"/>
          <a:ext cx="6217920" cy="2270760"/>
        </p:xfrm>
        <a:graphic>
          <a:graphicData uri="http://schemas.openxmlformats.org/drawingml/2006/table">
            <a:tbl>
              <a:tblPr/>
              <a:tblGrid>
                <a:gridCol w="621792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Опять двой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410200" cy="5359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43000" y="505678"/>
            <a:ext cx="6858000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Century Gothic" pitchFamily="34" charset="0"/>
                <a:ea typeface="Times New Roman"/>
              </a:rPr>
              <a:t>"Я пришел к ужасному выводу, что я как учитель являюсь главной фигурой в классе. Своим личным поведением я формирую климат в наших отношениях. Всё зависит от моего повседневного настроения. Я, учитель, обладаю громадной властью над детьми, я могу сделать жизнь каждого из них несчастной или, наоборот, радостной. Я могу быть орудием пытки или источником вдохновения". </a:t>
            </a:r>
            <a:endParaRPr lang="ru-RU" sz="2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3124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использование разнообразных форм,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Gothic" pitchFamily="34" charset="0"/>
              </a:rPr>
              <a:t>методов и средств контроля результатов обучения, которые содействуют продвижению учащихся к достижению более высоких уровней усвоения учебного материала;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54866713"/>
              </p:ext>
            </p:extLst>
          </p:nvPr>
        </p:nvGraphicFramePr>
        <p:xfrm>
          <a:off x="914400" y="685800"/>
          <a:ext cx="7848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352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Century Gothic" pitchFamily="34" charset="0"/>
              </a:rPr>
              <a:t>Объективное определение уровня усвоения учебного материала в процессе контроля и аттестации учащихся</a:t>
            </a:r>
            <a:endParaRPr lang="ru-RU" sz="32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94993592"/>
              </p:ext>
            </p:extLst>
          </p:nvPr>
        </p:nvGraphicFramePr>
        <p:xfrm>
          <a:off x="1295400" y="457200"/>
          <a:ext cx="67818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8001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6000"/>
            <a:ext cx="7239000" cy="3352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анализ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оперативное регулирование </a:t>
            </a:r>
          </a:p>
          <a:p>
            <a:pPr marL="266700" indent="-26670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коррекция</a:t>
            </a:r>
          </a:p>
          <a:p>
            <a:pPr marL="266700" indent="-266700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  образовательного процесса и учебной деятельности;</a:t>
            </a: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66540405"/>
              </p:ext>
            </p:extLst>
          </p:nvPr>
        </p:nvGraphicFramePr>
        <p:xfrm>
          <a:off x="838200" y="876300"/>
          <a:ext cx="7162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установление: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динамики достижений учащихся в усвоении знаний, 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характера познавательной деятельности,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развития индивидуальных качеств   личности на всех этапах учебной деятельности</a:t>
            </a:r>
            <a:r>
              <a:rPr lang="ru-RU" b="1" dirty="0" smtClean="0">
                <a:latin typeface="Century Gothic" pitchFamily="34" charset="0"/>
              </a:rPr>
              <a:t>;</a:t>
            </a:r>
            <a:endParaRPr lang="ru-RU" b="1" dirty="0"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11596489"/>
              </p:ext>
            </p:extLst>
          </p:nvPr>
        </p:nvGraphicFramePr>
        <p:xfrm>
          <a:off x="1524000" y="304800"/>
          <a:ext cx="6477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58999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524000"/>
            <a:ext cx="76200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entury Gothic" pitchFamily="34" charset="0"/>
                <a:ea typeface="Times New Roman"/>
              </a:rPr>
              <a:t>дифференцированный подход к осуществлению проверки и оценки результатов учебной деятельности учащихся , учёт их индивидуальных возможностей и потребностей. Предполагает, что способствует достижению определенного уровня образования в соответствии с образовательными стандартами и социальным заказом общества и государства. </a:t>
            </a: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Влияет ли  стиль работы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entury Gothic" pitchFamily="34" charset="0"/>
              </a:rPr>
              <a:t>учителя на оценочную деятельность ?</a:t>
            </a:r>
            <a:endParaRPr lang="ru-RU" sz="40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914400"/>
            <a:ext cx="7396655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Среди признаков, характеризующих работу учителей, которые добились наибольших успехов в обучении, можно выделить следующие: </a:t>
            </a:r>
            <a:r>
              <a:rPr lang="ru-RU" b="1" dirty="0">
                <a:solidFill>
                  <a:srgbClr val="FF0000"/>
                </a:solidFill>
                <a:latin typeface="Century Gothic" pitchFamily="34" charset="0"/>
              </a:rPr>
              <a:t>предъявлялись высокие требования, выполнение которых последовательно контролировалось и оценивалось; умело использовались оценки и отметки в целях развития личности учащихся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54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entury Gothic" pitchFamily="34" charset="0"/>
              </a:rPr>
              <a:t>ТИПИЧНЫЕ ОШИБКИ</a:t>
            </a:r>
            <a:br>
              <a:rPr lang="ru-RU" sz="3600" b="1" dirty="0" smtClean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143000"/>
            <a:ext cx="75438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Великодушие, снисходительность</a:t>
            </a:r>
            <a:endParaRPr lang="ru-RU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Перенос симпатии или антипатии с ученика на отметку</a:t>
            </a:r>
            <a:endParaRPr lang="ru-RU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Оценка по настроению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Отсутствие твердых критериев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Центральная тенденция ( не ставить 1,2,10)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Неустойчивость системы</a:t>
            </a:r>
            <a:endParaRPr lang="ru-RU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Близость оценки к той, которую ставят коллеги </a:t>
            </a:r>
            <a:endParaRPr lang="ru-RU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Перенос оценки за поведение на оценку по учебному предмету</a:t>
            </a:r>
            <a:endParaRPr lang="ru-RU" sz="24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Завышение и занижение отметок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2859205"/>
              </p:ext>
            </p:extLst>
          </p:nvPr>
        </p:nvGraphicFramePr>
        <p:xfrm>
          <a:off x="609600" y="4572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Проверка знаний должна вестись в </a:t>
            </a: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соответствии с программой.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Учитель  заблаговременно планирует, знания и умения каких учащихся будут проверены,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определяет методы и формы проверки.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 Проверку знаний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необходимо проводить постоянно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, по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всем темам программы,  охватывая при этом значительное число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учащихся или весь класс в целом.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Учитель обязан объявлять оценку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отвечающему и всему классу.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Оценка обязательно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комментируется. 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   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Учитель обязан заранее объяснять критерии оценок.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Выставление отметок в дневник - обязанность учителя.</a:t>
            </a:r>
          </a:p>
          <a:p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4744867"/>
              </p:ext>
            </p:extLst>
          </p:nvPr>
        </p:nvGraphicFramePr>
        <p:xfrm>
          <a:off x="457200" y="1524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Недопустимо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снижение оценки  и   выставление   неудовлетворительной  оценки с целью наказания 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Необходимо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 обучать школьников приемам взаимоконтроля и самоконтроля.</a:t>
            </a:r>
            <a:endParaRPr lang="ru-RU" sz="22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Проверяйте регулярно рабочие тетради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Прогнозируйте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свою контрольно-оценочную деятельность на уроке.   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Не забывайте о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стиму­лирующей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функции 10-балльной системы.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 Продумывайте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формы опроса заранее.</a:t>
            </a:r>
            <a:endParaRPr lang="ru-RU" sz="22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Важно  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поурочное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оценивание!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Ваши ученики "выиграют", если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контрольная работа по теме будет составлена Вами к первому уроку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по теме.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Ожидание опроса и сам опрос - ситуация повышенной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тревожности </a:t>
            </a:r>
            <a:r>
              <a:rPr lang="ru-RU" sz="2200" dirty="0" smtClean="0">
                <a:solidFill>
                  <a:srgbClr val="002060"/>
                </a:solidFill>
                <a:latin typeface="Century Gothic" pitchFamily="34" charset="0"/>
              </a:rPr>
              <a:t>для учеников. Не усугубляйте её необдуманными замечаниями, неуместными шутками.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35004" y="381000"/>
            <a:ext cx="598837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chemeClr val="accent3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ОБЪЕКТИВНАЯ</a:t>
            </a:r>
          </a:p>
          <a:p>
            <a:pPr algn="ctr">
              <a:defRPr/>
            </a:pPr>
            <a:r>
              <a:rPr lang="ru-RU" sz="3600" b="1" dirty="0" smtClean="0">
                <a:ln w="11430"/>
                <a:solidFill>
                  <a:schemeClr val="accent3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СПРАВЕДЛИВАЯ</a:t>
            </a:r>
            <a:endParaRPr lang="ru-RU" sz="3600" b="1" dirty="0">
              <a:ln w="11430"/>
              <a:solidFill>
                <a:schemeClr val="accent3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99527887"/>
              </p:ext>
            </p:extLst>
          </p:nvPr>
        </p:nvGraphicFramePr>
        <p:xfrm>
          <a:off x="1000100" y="2143116"/>
          <a:ext cx="669133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143240" y="2714620"/>
            <a:ext cx="2428892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УЧЕНИК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5143512"/>
            <a:ext cx="2571768" cy="5847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РОДИТЕЛИ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76131" y="5214950"/>
            <a:ext cx="2478884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УЧИТЕЛЬ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101902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Century Gothic" pitchFamily="34" charset="0"/>
              </a:rPr>
              <a:t>Чётко поставьте вопрос, сформулируйте задание. Ребятам что-то может быть непо­нятным в Ваших заданиях, прокомментируйте их.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Недопустимо это только во время контрольных работ</a:t>
            </a:r>
            <a:r>
              <a:rPr lang="ru-RU" sz="2400" b="1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  <a:latin typeface="Century Gothic" pitchFamily="34" charset="0"/>
              </a:rPr>
              <a:t>Учите ребят быть воспитанными слушателями, признавать право человека на ошиб­ку. Отвечающий ждёт от Вас понимания и поддержки</a:t>
            </a:r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  <a:latin typeface="Century Gothic" pitchFamily="34" charset="0"/>
              </a:rPr>
              <a:t>Ребятам нужно время на обдумывание дополнительных вопросов. Последние могут даже привести отвечающих в замешательство</a:t>
            </a:r>
            <a:r>
              <a:rPr lang="ru-RU" sz="2400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</a:p>
          <a:p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Деятельность </a:t>
            </a:r>
            <a:r>
              <a:rPr lang="ru-RU" sz="2400" dirty="0">
                <a:solidFill>
                  <a:srgbClr val="002060"/>
                </a:solidFill>
                <a:latin typeface="Century Gothic" pitchFamily="34" charset="0"/>
              </a:rPr>
              <a:t>учащихся, не занятых при опросе, должна быть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</a:rPr>
              <a:t>продумана </a:t>
            </a:r>
            <a:r>
              <a:rPr lang="ru-RU" sz="2400" dirty="0">
                <a:solidFill>
                  <a:srgbClr val="002060"/>
                </a:solidFill>
                <a:latin typeface="Century Gothic" pitchFamily="34" charset="0"/>
              </a:rPr>
              <a:t>(запись в тетрадь кратких выводов по заготовленным шаблонам, решение опережающего зада­ния и т.п.), иначе это потерянное время для класса.</a:t>
            </a:r>
          </a:p>
        </p:txBody>
      </p:sp>
    </p:spTree>
    <p:extLst>
      <p:ext uri="{BB962C8B-B14F-4D97-AF65-F5344CB8AC3E}">
        <p14:creationId xmlns:p14="http://schemas.microsoft.com/office/powerpoint/2010/main" val="16944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48" y="-152400"/>
            <a:ext cx="9120352" cy="75026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 А М Я Т К А</a:t>
            </a:r>
            <a:b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 стимулирующему оцениванию знаний учащихся</a:t>
            </a:r>
            <a:endParaRPr lang="ru-RU" sz="20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Нельзя выставлять отрицательную оценку: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1. По всем предметам всю первую четверть в 5-ых классах.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2. Всю первую четверть во всех классах в начале изучения нового предмета.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3. Всю первую четверть учащимся класса, в котором впервые начал работать учитель.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4. В первые две недели месяца начала учебного года во всех классах по всем предметам.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5. На первых двух уроках после каникул во всех классах по всем предметам.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6. В первый день после выходных и праздников во всех классах и по всем предметам.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7. На следующий урок после отсутствия учащегося в классе.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8. Во время кратковременной замены основного учителя другим учителем.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9. Если у учащегося стоит "незакрытая" неудовлетворительная оценка по данному предмету. </a:t>
            </a:r>
            <a:br>
              <a:rPr lang="ru-RU" sz="2000" b="1" dirty="0">
                <a:latin typeface="Times New Roman"/>
                <a:ea typeface="Times New Roman"/>
                <a:cs typeface="Times New Roman"/>
              </a:rPr>
            </a:b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     10. При организации, проведении и проверке самостоятельных работ во всех классах и по всем предметам. </a:t>
            </a:r>
            <a:endParaRPr lang="ru-RU" sz="20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45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869" y="609600"/>
            <a:ext cx="731520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  <a:ea typeface="Calibri"/>
                <a:cs typeface="Times New Roman"/>
              </a:rPr>
              <a:t>Функции </a:t>
            </a:r>
            <a:r>
              <a:rPr lang="ru-RU" sz="2400" b="1" dirty="0">
                <a:solidFill>
                  <a:srgbClr val="FF0000"/>
                </a:solidFill>
                <a:latin typeface="Century Gothic" pitchFamily="34" charset="0"/>
                <a:ea typeface="Calibri"/>
                <a:cs typeface="Times New Roman"/>
              </a:rPr>
              <a:t>учителя нового типа : 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latin typeface="Century Gothic" pitchFamily="34" charset="0"/>
                <a:ea typeface="Calibri"/>
                <a:cs typeface="Times New Roman"/>
              </a:rPr>
              <a:t>      </a:t>
            </a: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  <a:ea typeface="Calibri"/>
                <a:cs typeface="Times New Roman"/>
              </a:rPr>
              <a:t>1. Создание условий для включения в самостоятельную познавательную деятельность учащихся; 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  <a:ea typeface="Calibri"/>
                <a:cs typeface="Times New Roman"/>
              </a:rPr>
              <a:t>      2. Стимулирование действий обучающихся для достижения поставленной цели, обеспечение эмоциональной поддержки детей в ходе работы, создания ситуации успеха для каждого ребенка, поддержание общего позитивного эмоционального фона; 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Century Gothic" pitchFamily="34" charset="0"/>
                <a:ea typeface="Calibri"/>
                <a:cs typeface="Times New Roman"/>
              </a:rPr>
              <a:t>      3. Проведение вместе с детьми экспертизы полученного результата. </a:t>
            </a:r>
            <a:endParaRPr lang="ru-RU" sz="2400" b="1" dirty="0">
              <a:solidFill>
                <a:srgbClr val="002060"/>
              </a:solidFill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85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Учеба становится интересной,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прежде </a:t>
            </a:r>
            <a:r>
              <a:rPr kumimoji="1" lang="ru-RU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всего тогда, когда ребенок выражает себя в интеллектуальной работе,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видит результаты своего творчества, своих усилий.</a:t>
            </a:r>
          </a:p>
          <a:p>
            <a:pPr marL="0" lvl="0" indent="0" algn="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ru-RU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  <a:p>
            <a:pPr marL="0" lvl="0" indent="0" algn="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ru-RU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В.Сухомлинский</a:t>
            </a:r>
            <a:endParaRPr kumimoji="1"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6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78486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Успехов в совершенствовании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профессиональной </a:t>
            </a:r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деятельности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574" y="762000"/>
            <a:ext cx="78962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В оценке</a:t>
            </a:r>
          </a:p>
          <a:p>
            <a:pPr algn="ctr">
              <a:defRPr/>
            </a:pPr>
            <a:r>
              <a:rPr lang="ru-RU" sz="48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зачастую </a:t>
            </a:r>
            <a:r>
              <a:rPr lang="ru-RU" sz="48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мало педагогики</a:t>
            </a:r>
            <a:r>
              <a:rPr lang="ru-RU" sz="48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, </a:t>
            </a:r>
          </a:p>
          <a:p>
            <a:pPr algn="ctr">
              <a:defRPr/>
            </a:pPr>
            <a:r>
              <a:rPr lang="ru-RU" sz="48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а много власти.</a:t>
            </a:r>
          </a:p>
          <a:p>
            <a:pPr algn="r">
              <a:defRPr/>
            </a:pPr>
            <a:r>
              <a:rPr lang="ru-RU" sz="3600" b="1" i="1" dirty="0" err="1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Е.Ильин</a:t>
            </a:r>
            <a:endParaRPr lang="ru-RU" sz="3600" b="1" i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447800"/>
            <a:ext cx="8080375" cy="33528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Century Gothic" pitchFamily="34" charset="0"/>
              </a:rPr>
              <a:t>Нормативно-правовое обеспечение организации контрольно-оценочной деятельности</a:t>
            </a:r>
            <a:endParaRPr lang="ru-RU" sz="4800" b="1" i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83" y="906517"/>
            <a:ext cx="9220200" cy="461664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2002 год</a:t>
            </a:r>
          </a:p>
          <a:p>
            <a:pPr algn="ctr"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Десятибалльная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шкала</a:t>
            </a:r>
          </a:p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оценки результатов</a:t>
            </a:r>
          </a:p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учебной деятельности учащихся</a:t>
            </a:r>
          </a:p>
          <a:p>
            <a:pPr algn="ctr"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 предметам 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95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490" y="609600"/>
            <a:ext cx="87630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18 век</a:t>
            </a:r>
            <a:r>
              <a:rPr lang="en-US" sz="4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            </a:t>
            </a:r>
            <a:r>
              <a:rPr lang="ru-RU" sz="4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и</a:t>
            </a:r>
            <a:r>
              <a:rPr lang="en-US" sz="4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             </a:t>
            </a:r>
            <a:r>
              <a:rPr lang="ru-RU" sz="4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 21 век</a:t>
            </a:r>
            <a:endParaRPr lang="ru-RU" sz="4000" b="1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264025" cy="4114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 sz="2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НУ – не знал урока;</a:t>
            </a:r>
          </a:p>
          <a:p>
            <a:pPr>
              <a:lnSpc>
                <a:spcPct val="150000"/>
              </a:lnSpc>
              <a:defRPr/>
            </a:pPr>
            <a:r>
              <a:rPr lang="ru-RU" sz="2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НЧУ – не знал части урока;</a:t>
            </a:r>
          </a:p>
          <a:p>
            <a:pPr>
              <a:lnSpc>
                <a:spcPct val="150000"/>
              </a:lnSpc>
              <a:defRPr/>
            </a:pPr>
            <a:r>
              <a:rPr lang="ru-RU" sz="2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ЗУНТ – знал урок не твердо;</a:t>
            </a:r>
          </a:p>
          <a:p>
            <a:pPr>
              <a:lnSpc>
                <a:spcPct val="150000"/>
              </a:lnSpc>
              <a:defRPr/>
            </a:pPr>
            <a:r>
              <a:rPr lang="ru-RU" sz="2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ВИ – все исполнено;</a:t>
            </a:r>
          </a:p>
          <a:p>
            <a:pPr>
              <a:lnSpc>
                <a:spcPct val="150000"/>
              </a:lnSpc>
              <a:defRPr/>
            </a:pPr>
            <a:r>
              <a:rPr lang="ru-RU" sz="20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ВИЗ – все исполнил с избытком.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1981200"/>
            <a:ext cx="4343400" cy="4114800"/>
          </a:xfrm>
        </p:spPr>
        <p:txBody>
          <a:bodyPr/>
          <a:lstStyle/>
          <a:p>
            <a:r>
              <a:rPr lang="ru-RU" sz="2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itchFamily="34" charset="0"/>
              </a:rPr>
              <a:t>1-2  – низкий уровень;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itchFamily="34" charset="0"/>
              </a:rPr>
              <a:t>3-4  – удовлетворительный;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itchFamily="34" charset="0"/>
              </a:rPr>
              <a:t>5-6  – средний;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itchFamily="34" charset="0"/>
              </a:rPr>
              <a:t>7-8 – достаточный;</a:t>
            </a:r>
          </a:p>
          <a:p>
            <a:pPr>
              <a:lnSpc>
                <a:spcPct val="150000"/>
              </a:lnSpc>
              <a:defRPr/>
            </a:pPr>
            <a:r>
              <a:rPr lang="ru-RU" sz="2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entury Gothic" pitchFamily="34" charset="0"/>
              </a:rPr>
              <a:t>9-10  – высокий</a:t>
            </a:r>
            <a:r>
              <a:rPr lang="ru-RU" sz="2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Century Gothic" pitchFamily="34" charset="0"/>
              </a:rPr>
              <a:t>.</a:t>
            </a:r>
          </a:p>
          <a:p>
            <a:pPr marL="0" indent="0">
              <a:buNone/>
            </a:pPr>
            <a:endParaRPr lang="ru-RU" sz="2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н для презентаци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2361</TotalTime>
  <Words>1503</Words>
  <Application>Microsoft Office PowerPoint</Application>
  <PresentationFormat>Экран (4:3)</PresentationFormat>
  <Paragraphs>303</Paragraphs>
  <Slides>54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Фон для презентации 1</vt:lpstr>
      <vt:lpstr>Контрольно- оценочная деятельность на учебном занятии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Нормативно-правовое обеспечение организации контрольно-оценочной деятельности</vt:lpstr>
      <vt:lpstr>Презентация PowerPoint</vt:lpstr>
      <vt:lpstr>18 век              и               21 век</vt:lpstr>
      <vt:lpstr>Презентация PowerPoint</vt:lpstr>
      <vt:lpstr>5 уровней усвоения учебного материала</vt:lpstr>
      <vt:lpstr>2011 год Кодекс РБ  «Об образовании» 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оценки:  </vt:lpstr>
      <vt:lpstr>СМЫСЛ</vt:lpstr>
      <vt:lpstr>Презентация PowerPoint</vt:lpstr>
      <vt:lpstr>Презентация PowerPoint</vt:lpstr>
      <vt:lpstr>Презентация PowerPoint</vt:lpstr>
      <vt:lpstr>Выставление отметок способствует развитию ученика, если: </vt:lpstr>
      <vt:lpstr>Контроль</vt:lpstr>
      <vt:lpstr>ЧТО НУЖНО ЗНАТЬ О КОНТРОЛЕ </vt:lpstr>
      <vt:lpstr>Презентация PowerPoint</vt:lpstr>
      <vt:lpstr>Цель контроля</vt:lpstr>
      <vt:lpstr>контроль </vt:lpstr>
      <vt:lpstr>Что  оценивать?</vt:lpstr>
      <vt:lpstr>Что  оценивать?</vt:lpstr>
      <vt:lpstr>Что  оценивать?</vt:lpstr>
      <vt:lpstr>Что  оценивать?</vt:lpstr>
      <vt:lpstr>Презентация PowerPoint</vt:lpstr>
      <vt:lpstr>Презентация PowerPoint</vt:lpstr>
      <vt:lpstr>Дидактические требования к организации оценки знаний:</vt:lpstr>
      <vt:lpstr>Основные методы контроля знаний учащихся:</vt:lpstr>
      <vt:lpstr>Основные методы контроля знаний учащихся:</vt:lpstr>
      <vt:lpstr>Презентация PowerPoint</vt:lpstr>
      <vt:lpstr>Презентация PowerPoint</vt:lpstr>
      <vt:lpstr>Функции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ТИПИЧНЫЕ ОШИБКИ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– проверка, а также наблюдение с целью проверки.</dc:title>
  <dc:creator>Ученик</dc:creator>
  <cp:lastModifiedBy>Admin</cp:lastModifiedBy>
  <cp:revision>174</cp:revision>
  <cp:lastPrinted>1601-01-01T00:00:00Z</cp:lastPrinted>
  <dcterms:created xsi:type="dcterms:W3CDTF">2007-12-29T09:14:25Z</dcterms:created>
  <dcterms:modified xsi:type="dcterms:W3CDTF">2014-03-18T19:31:22Z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