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3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1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3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9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6D11-0439-416F-B28D-28251DF8C033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9268-A284-4186-B725-1CB7BC236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2359" y="1713258"/>
            <a:ext cx="8663296" cy="47525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56285" y="476672"/>
            <a:ext cx="2275915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Россия на пути к суверенитету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632201" y="476671"/>
            <a:ext cx="2178158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Радикальная экономическая реформа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4810359" y="476672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Октябрь 1993 г. Принятие Конституции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7114615" y="476672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Социально- политическое и экономическое развитие России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132856"/>
            <a:ext cx="7488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Century Gothic" pitchFamily="34" charset="0"/>
              </a:rPr>
              <a:t>Российская Федерация  в 1990-ых- начале 2000-ых годов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08040"/>
            <a:ext cx="2046632" cy="23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08040"/>
            <a:ext cx="3528392" cy="2221671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5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4829020" y="373521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Октябрь 1993 г. Принятие Конституции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23528" y="1621196"/>
            <a:ext cx="8374063" cy="503078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Изучи § 17-18. </a:t>
            </a:r>
            <a:r>
              <a:rPr lang="ru-RU" sz="2800" b="1" dirty="0" err="1" smtClean="0">
                <a:solidFill>
                  <a:srgbClr val="C00000"/>
                </a:solidFill>
                <a:latin typeface="Century Gothic" pitchFamily="34" charset="0"/>
              </a:rPr>
              <a:t>стр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128-129</a:t>
            </a:r>
          </a:p>
          <a:p>
            <a:pPr marL="0" lvl="0" indent="0">
              <a:buNone/>
            </a:pPr>
            <a:r>
              <a:rPr lang="ru-RU" sz="2800" b="1" i="1" dirty="0" smtClean="0">
                <a:solidFill>
                  <a:srgbClr val="00B050"/>
                </a:solidFill>
                <a:latin typeface="Century Gothic" pitchFamily="34" charset="0"/>
              </a:rPr>
              <a:t>Запиши </a:t>
            </a:r>
            <a:r>
              <a:rPr lang="ru-RU" sz="2800" b="1" i="1" dirty="0">
                <a:solidFill>
                  <a:srgbClr val="00B050"/>
                </a:solidFill>
                <a:latin typeface="Century Gothic" pitchFamily="34" charset="0"/>
              </a:rPr>
              <a:t>в тетрадь</a:t>
            </a:r>
            <a:endParaRPr lang="ru-RU" sz="2800" b="1" i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Дату принятия и название главного документа  государственности РСФСР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Дату избрания и имя первого президента России</a:t>
            </a:r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Название государства с 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              1990 года</a:t>
            </a:r>
          </a:p>
          <a:p>
            <a:pPr marL="0" lvl="0" indent="0">
              <a:buNone/>
            </a:pP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23528" y="357881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Россия на пути к суверенитету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2539774" y="357880"/>
            <a:ext cx="2248250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Радикальная экономическая реформа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7130526" y="384609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Социально- политическое и экономическое развитие России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140968"/>
            <a:ext cx="749091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34" y="4005064"/>
            <a:ext cx="155257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6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648091"/>
            <a:ext cx="8640960" cy="4925144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Изучи </a:t>
            </a:r>
            <a:r>
              <a:rPr lang="ru-RU" b="1" dirty="0" err="1" smtClean="0">
                <a:solidFill>
                  <a:srgbClr val="FF0000"/>
                </a:solidFill>
                <a:latin typeface="Century Gothic" pitchFamily="34" charset="0"/>
              </a:rPr>
              <a:t>стр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 129-130 ( п 2)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Century Gothic" pitchFamily="34" charset="0"/>
              </a:rPr>
              <a:t>Запиши в тетрадь: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1. Даты экономической реформы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2. Определение понятий монетаризм, «шоковая терапия»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3. Основные направления экономической реформы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4. Главные итоги реформы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65649" y="387286"/>
            <a:ext cx="2216246" cy="1287791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Россия на пути к суверенитету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2581896" y="387287"/>
            <a:ext cx="2149920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Радикальная экономическая реформа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4731815" y="387286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Октябрь 1993 г. Принятие Конституции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7036071" y="412888"/>
            <a:ext cx="2044893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Социально- политическое и экономическое развитие России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t="1841" r="12286" b="5109"/>
          <a:stretch/>
        </p:blipFill>
        <p:spPr bwMode="auto">
          <a:xfrm>
            <a:off x="6444208" y="4149080"/>
            <a:ext cx="208124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0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8" y="1605045"/>
            <a:ext cx="8964487" cy="475252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Изучи </a:t>
            </a:r>
            <a:r>
              <a:rPr lang="ru-RU" sz="2400" b="1" dirty="0" err="1" smtClean="0">
                <a:solidFill>
                  <a:srgbClr val="C00000"/>
                </a:solidFill>
                <a:latin typeface="Century Gothic" pitchFamily="34" charset="0"/>
              </a:rPr>
              <a:t>стр</a:t>
            </a:r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 130-131 ( п 3)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Century Gothic" pitchFamily="34" charset="0"/>
              </a:rPr>
              <a:t>Запиши в тетрадь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Причины трагических событий 3-4 октября 1993 г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Дату принятия Конституции РФ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Имя политиков , изображенных  на фото и название партий, которые они возглавляют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4. Составь схему государственного управления РФ , согласно Конституции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23528" y="382161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Россия на пути к суверенитету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539774" y="388133"/>
            <a:ext cx="2153907" cy="122718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Радикальная экономическая реформа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693681" y="382161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Октябрь 1993 г. Принятие Конституции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7937" y="388133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Социально- политическое и экономическое развитие России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90" y="4964332"/>
            <a:ext cx="1633849" cy="130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6" b="41859"/>
          <a:stretch/>
        </p:blipFill>
        <p:spPr bwMode="auto">
          <a:xfrm>
            <a:off x="3616728" y="4831032"/>
            <a:ext cx="1768018" cy="143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7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161" y="1412776"/>
            <a:ext cx="8496944" cy="5040560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Изучи </a:t>
            </a:r>
            <a:r>
              <a:rPr lang="ru-RU" sz="2000" b="1" dirty="0" err="1" smtClean="0">
                <a:solidFill>
                  <a:srgbClr val="C00000"/>
                </a:solidFill>
                <a:latin typeface="Century Gothic" pitchFamily="34" charset="0"/>
              </a:rPr>
              <a:t>стр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 131-133 ( п 4) </a:t>
            </a:r>
          </a:p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latin typeface="Century Gothic" pitchFamily="34" charset="0"/>
              </a:rPr>
              <a:t>Запиши в тетрадь</a:t>
            </a:r>
          </a:p>
          <a:p>
            <a:pPr algn="ctr"/>
            <a:endParaRPr lang="ru-RU" sz="2000" b="1" i="1" u="sng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Фамилии председателей правительства РФ ( по годам)1992-1998, 1998-1999г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Положительные и отрицательные последствия перехода РФ к рыночной экономике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Событие , произошедшее в августе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    1998 г и его основные последствия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4. Какие экономические проблемы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остаются  нерешенными до сих пор.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414558" y="176189"/>
            <a:ext cx="221624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Россия на пути к суверенитету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643763" y="176188"/>
            <a:ext cx="2032225" cy="123658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Радикальная экономическая реформа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675988" y="176189"/>
            <a:ext cx="230425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Октябрь 1993 г. Принятие Конституции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80244" y="201791"/>
            <a:ext cx="1944216" cy="1236587"/>
          </a:xfrm>
          <a:prstGeom prst="round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Социально- политическое и экономическое развитие России</a:t>
            </a:r>
            <a:endParaRPr lang="ru-RU" sz="1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304256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7294635" y="6302308"/>
            <a:ext cx="1584175" cy="64807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action="ppaction://hlinksldjump"/>
              </a:rPr>
              <a:t>Тест</a:t>
            </a:r>
            <a:endParaRPr lang="ru-RU" sz="2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1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69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4" y="116632"/>
            <a:ext cx="239219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9" y="2420888"/>
            <a:ext cx="2039591" cy="18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95918"/>
            <a:ext cx="2200275" cy="16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9"/>
            <a:ext cx="22661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0501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9621"/>
            <a:ext cx="2200275" cy="170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169" y="443711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1. Кто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есть кто?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В.Ф Жириновский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Е.М. Примаков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В.В Путин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Г.А. Зюганов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Б.Н. Ельцин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В.С Черномырдин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604" y="1688709"/>
            <a:ext cx="83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68353" y="161746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140427" y="1617467"/>
            <a:ext cx="89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86714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54005" y="389390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36433" y="372922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7862081" y="6355036"/>
            <a:ext cx="978408" cy="484632"/>
          </a:xfrm>
          <a:prstGeom prst="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Ответь на вопросы</a:t>
            </a:r>
            <a:endParaRPr lang="ru-RU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2. Когда В РФ празднуется День независимости?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3. Кто и в каком году стал первым президентом РФ?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4. Назови главные органы власти РФ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5. В каком году была принята Конституция РФ ?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79597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itchFamily="34" charset="0"/>
              </a:rPr>
              <a:t>Проверь себя по учебнику </a:t>
            </a:r>
            <a:endParaRPr lang="ru-RU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74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349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 на вопросы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2013-11-09T09:15:12Z</dcterms:created>
  <dcterms:modified xsi:type="dcterms:W3CDTF">2013-11-10T08:43:42Z</dcterms:modified>
</cp:coreProperties>
</file>