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9" r:id="rId4"/>
    <p:sldId id="256" r:id="rId5"/>
    <p:sldId id="257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0EF99E-FA4B-4346-9E0E-56A8E2814988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036675-F9CC-48F2-A082-BC0232EFFA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Проверка Д/З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Что </a:t>
            </a:r>
            <a:r>
              <a:rPr lang="ru-RU" b="1" dirty="0"/>
              <a:t>такое централизованное государство? </a:t>
            </a:r>
            <a:r>
              <a:rPr lang="ru-RU" b="1" dirty="0" smtClean="0"/>
              <a:t>Какие государства в Позднем средневековье стали централизованными?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Какие группы населения  были заинтересованы в централизации власти?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Какие органы сословного-представительства вы знаете? Когда и зачем они были созданы?</a:t>
            </a:r>
          </a:p>
          <a:p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91" y="284002"/>
            <a:ext cx="8413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Вспомните!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8615" y="2132856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Вопросы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на странице 21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958">
            <a:off x="7596336" y="548680"/>
            <a:ext cx="943868" cy="9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70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Составьте рассказ по картинкам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4" y="1160747"/>
            <a:ext cx="345441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74" y="1052736"/>
            <a:ext cx="3240359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249488" cy="260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344174" cy="245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19" y="260648"/>
            <a:ext cx="444196" cy="53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Католическая церковь </a:t>
            </a:r>
            <a:br>
              <a:rPr lang="ru-RU" dirty="0" smtClean="0"/>
            </a:br>
            <a:r>
              <a:rPr lang="ru-RU" dirty="0" smtClean="0"/>
              <a:t>в Позднем средневековье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87418"/>
            <a:ext cx="5487566" cy="2926701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НЗ 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Причины падения могущества католической церкви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smtClean="0"/>
              <a:t>Уметь объяснять понятия: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/>
              <a:t>Авиньонский</a:t>
            </a:r>
            <a:r>
              <a:rPr lang="ru-RU" b="1" dirty="0" smtClean="0"/>
              <a:t> «плен»  пап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«Великий раскол» в католической церкви</a:t>
            </a:r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Знать даты: 1309-1377; 1378-1417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93" y="121253"/>
            <a:ext cx="983009" cy="10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30177" y="1844824"/>
            <a:ext cx="4474840" cy="4895056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b="1" dirty="0" smtClean="0"/>
              <a:t>Что изменилось в положении католической церкви в Позднем средневековье? Почему?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b="1" dirty="0" smtClean="0"/>
              <a:t>Верно ли, что папы римские оказались в плену?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514350" indent="-514350" algn="ctr">
              <a:buFont typeface="+mj-lt"/>
              <a:buAutoNum type="arabicPeriod"/>
            </a:pPr>
            <a:endParaRPr lang="ru-RU" b="1" dirty="0"/>
          </a:p>
          <a:p>
            <a:pPr marL="514350" indent="-514350" algn="ctr">
              <a:buFont typeface="+mj-lt"/>
              <a:buAutoNum type="arabicPeriod"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Стр</a:t>
            </a:r>
            <a:r>
              <a:rPr lang="ru-RU" b="1" dirty="0" smtClean="0">
                <a:solidFill>
                  <a:srgbClr val="002060"/>
                </a:solidFill>
              </a:rPr>
              <a:t> 21-23 , п. 1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908720"/>
            <a:ext cx="3528392" cy="482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Папа Римский </a:t>
            </a:r>
            <a:r>
              <a:rPr lang="ru-RU" b="1" dirty="0" err="1" smtClean="0"/>
              <a:t>Бонифаций</a:t>
            </a:r>
            <a:r>
              <a:rPr lang="ru-RU" b="1" dirty="0" smtClean="0"/>
              <a:t> </a:t>
            </a:r>
            <a:r>
              <a:rPr lang="en-US" b="1" dirty="0" smtClean="0"/>
              <a:t>VIII</a:t>
            </a: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901005" cy="92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1309-1377-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Авиньонский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плен»пап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0131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1377-1417</a:t>
            </a:r>
            <a:r>
              <a:rPr lang="ru-RU" sz="3600" b="1" dirty="0" smtClean="0">
                <a:solidFill>
                  <a:srgbClr val="C00000"/>
                </a:solidFill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</a:rPr>
              <a:t>–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Великий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раскол</a:t>
            </a:r>
            <a:r>
              <a:rPr lang="ru-RU" sz="3600" b="1" dirty="0" smtClean="0">
                <a:solidFill>
                  <a:srgbClr val="002060"/>
                </a:solidFill>
              </a:rPr>
              <a:t> в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католической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церкви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4" name="Picture 2" descr="http://www.biancoloto.com/avignon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69041"/>
            <a:ext cx="4395933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4800" b="1" dirty="0" smtClean="0"/>
              <a:t>Д/З §3, вопросы на </a:t>
            </a:r>
            <a:r>
              <a:rPr lang="ru-RU" sz="4800" b="1" dirty="0" err="1" smtClean="0"/>
              <a:t>стр</a:t>
            </a:r>
            <a:r>
              <a:rPr lang="ru-RU" sz="4800" b="1" dirty="0" smtClean="0"/>
              <a:t> </a:t>
            </a:r>
            <a:r>
              <a:rPr lang="ru-RU" sz="4800" b="1" smtClean="0"/>
              <a:t>26 </a:t>
            </a:r>
          </a:p>
          <a:p>
            <a:pPr marL="0" indent="0" algn="ctr">
              <a:buNone/>
            </a:pPr>
            <a:r>
              <a:rPr lang="ru-RU" sz="4800" b="1" smtClean="0"/>
              <a:t>( </a:t>
            </a:r>
            <a:r>
              <a:rPr lang="ru-RU" sz="4800" b="1" dirty="0" smtClean="0"/>
              <a:t>устно)</a:t>
            </a:r>
          </a:p>
          <a:p>
            <a:pPr algn="ctr"/>
            <a:r>
              <a:rPr lang="ru-RU" sz="4800" b="1" dirty="0" smtClean="0"/>
              <a:t>Подготовить презентацию </a:t>
            </a:r>
          </a:p>
          <a:p>
            <a:pPr marL="0" indent="0" algn="ctr">
              <a:buNone/>
            </a:pPr>
            <a:r>
              <a:rPr lang="ru-RU" sz="4800" b="1" dirty="0" smtClean="0"/>
              <a:t>«Жанна Д</a:t>
            </a:r>
            <a:r>
              <a:rPr lang="be-BY" sz="4800" b="1" dirty="0" smtClean="0"/>
              <a:t>’арк- спасительница Франции»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264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</TotalTime>
  <Words>142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Проверка Д/З  </vt:lpstr>
      <vt:lpstr>Вспомните!</vt:lpstr>
      <vt:lpstr>Составьте рассказ по картинкам</vt:lpstr>
      <vt:lpstr>Католическая церковь  в Позднем средневековье</vt:lpstr>
      <vt:lpstr>НЗ </vt:lpstr>
      <vt:lpstr>Презентация PowerPoint</vt:lpstr>
      <vt:lpstr>1309-1377- Авиньонский «плен»пап</vt:lpstr>
      <vt:lpstr> 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Д/З  </dc:title>
  <dc:creator>Admin</dc:creator>
  <cp:lastModifiedBy>Admin</cp:lastModifiedBy>
  <cp:revision>6</cp:revision>
  <dcterms:created xsi:type="dcterms:W3CDTF">2014-09-11T16:01:15Z</dcterms:created>
  <dcterms:modified xsi:type="dcterms:W3CDTF">2014-09-11T16:50:57Z</dcterms:modified>
</cp:coreProperties>
</file>