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4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5A291-DF2C-4BBE-8DF8-36A4461D3DAC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D82F9-3565-4BFD-82DC-0627B74DFC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182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5A291-DF2C-4BBE-8DF8-36A4461D3DAC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D82F9-3565-4BFD-82DC-0627B74DFC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087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5A291-DF2C-4BBE-8DF8-36A4461D3DAC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D82F9-3565-4BFD-82DC-0627B74DFC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219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5A291-DF2C-4BBE-8DF8-36A4461D3DAC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D82F9-3565-4BFD-82DC-0627B74DFC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155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5A291-DF2C-4BBE-8DF8-36A4461D3DAC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D82F9-3565-4BFD-82DC-0627B74DFC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951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5A291-DF2C-4BBE-8DF8-36A4461D3DAC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D82F9-3565-4BFD-82DC-0627B74DFC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29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5A291-DF2C-4BBE-8DF8-36A4461D3DAC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D82F9-3565-4BFD-82DC-0627B74DFC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441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5A291-DF2C-4BBE-8DF8-36A4461D3DAC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D82F9-3565-4BFD-82DC-0627B74DFC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14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5A291-DF2C-4BBE-8DF8-36A4461D3DAC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D82F9-3565-4BFD-82DC-0627B74DFC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720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5A291-DF2C-4BBE-8DF8-36A4461D3DAC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D82F9-3565-4BFD-82DC-0627B74DFC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427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5A291-DF2C-4BBE-8DF8-36A4461D3DAC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D82F9-3565-4BFD-82DC-0627B74DFC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252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5A291-DF2C-4BBE-8DF8-36A4461D3DAC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D82F9-3565-4BFD-82DC-0627B74DFC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851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2" t="23215" r="13624" b="6249"/>
          <a:stretch/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666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2" t="22619" r="10703" b="6250"/>
          <a:stretch/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865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4" t="26390" r="13095" b="624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316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24405" r="14881" b="873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006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5" t="33730" r="10119" b="7936"/>
          <a:stretch/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718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9" t="33928" r="16558" b="6251"/>
          <a:stretch/>
        </p:blipFill>
        <p:spPr bwMode="auto">
          <a:xfrm>
            <a:off x="-16630" y="116632"/>
            <a:ext cx="9160630" cy="6741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546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SanBuild &amp; 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</cp:revision>
  <dcterms:created xsi:type="dcterms:W3CDTF">2014-01-14T10:52:13Z</dcterms:created>
  <dcterms:modified xsi:type="dcterms:W3CDTF">2014-01-14T10:59:09Z</dcterms:modified>
</cp:coreProperties>
</file>