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71" r:id="rId12"/>
    <p:sldId id="265" r:id="rId13"/>
    <p:sldId id="266" r:id="rId14"/>
    <p:sldId id="268" r:id="rId15"/>
    <p:sldId id="274" r:id="rId16"/>
    <p:sldId id="275" r:id="rId17"/>
    <p:sldId id="276" r:id="rId18"/>
    <p:sldId id="277" r:id="rId19"/>
    <p:sldId id="289" r:id="rId20"/>
    <p:sldId id="278" r:id="rId21"/>
    <p:sldId id="281" r:id="rId22"/>
    <p:sldId id="283" r:id="rId23"/>
    <p:sldId id="284" r:id="rId24"/>
    <p:sldId id="28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072DD0-D7F1-43BF-9238-3B24667B9399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C8CCDF-CD7D-4B25-895D-9BAB90F827B2}">
      <dgm:prSet custT="1"/>
      <dgm:spPr/>
      <dgm:t>
        <a:bodyPr/>
        <a:lstStyle/>
        <a:p>
          <a:pPr rtl="0"/>
          <a:r>
            <a:rPr lang="ru-RU" sz="2400" b="1" dirty="0" smtClean="0">
              <a:latin typeface="Century Gothic" pitchFamily="34" charset="0"/>
            </a:rPr>
            <a:t>умение педагогически мыслить и действовать </a:t>
          </a:r>
          <a:endParaRPr lang="ru-RU" sz="2400" b="1" dirty="0">
            <a:latin typeface="Century Gothic" pitchFamily="34" charset="0"/>
          </a:endParaRPr>
        </a:p>
      </dgm:t>
    </dgm:pt>
    <dgm:pt modelId="{D9802679-4E8E-44C8-B6F5-55B1029188A1}" type="parTrans" cxnId="{CD84A183-F1FA-43BC-BD2F-D74129657DA3}">
      <dgm:prSet/>
      <dgm:spPr/>
      <dgm:t>
        <a:bodyPr/>
        <a:lstStyle/>
        <a:p>
          <a:endParaRPr lang="ru-RU"/>
        </a:p>
      </dgm:t>
    </dgm:pt>
    <dgm:pt modelId="{3C31E558-3660-4A2A-8954-3771F1649332}" type="sibTrans" cxnId="{CD84A183-F1FA-43BC-BD2F-D74129657DA3}">
      <dgm:prSet/>
      <dgm:spPr/>
      <dgm:t>
        <a:bodyPr/>
        <a:lstStyle/>
        <a:p>
          <a:endParaRPr lang="ru-RU"/>
        </a:p>
      </dgm:t>
    </dgm:pt>
    <dgm:pt modelId="{551375DE-BDBD-4078-B0F3-2D8BEF3779E7}">
      <dgm:prSet custT="1"/>
      <dgm:spPr/>
      <dgm:t>
        <a:bodyPr/>
        <a:lstStyle/>
        <a:p>
          <a:pPr rtl="0"/>
          <a:r>
            <a:rPr lang="ru-RU" sz="2400" b="1" dirty="0" smtClean="0">
              <a:latin typeface="Century Gothic" pitchFamily="34" charset="0"/>
            </a:rPr>
            <a:t>умение подвергать факты и явления теоретическому анализу </a:t>
          </a:r>
          <a:endParaRPr lang="ru-RU" sz="2400" b="1" dirty="0">
            <a:latin typeface="Century Gothic" pitchFamily="34" charset="0"/>
          </a:endParaRPr>
        </a:p>
      </dgm:t>
    </dgm:pt>
    <dgm:pt modelId="{A0C860CB-9AD4-4783-AEB4-747CFB586A0F}" type="parTrans" cxnId="{3C857A11-5848-4473-A018-E776C356E2E6}">
      <dgm:prSet/>
      <dgm:spPr/>
      <dgm:t>
        <a:bodyPr/>
        <a:lstStyle/>
        <a:p>
          <a:endParaRPr lang="ru-RU"/>
        </a:p>
      </dgm:t>
    </dgm:pt>
    <dgm:pt modelId="{F730B2C8-13BE-40B8-A518-6B471332D7B6}" type="sibTrans" cxnId="{3C857A11-5848-4473-A018-E776C356E2E6}">
      <dgm:prSet/>
      <dgm:spPr/>
      <dgm:t>
        <a:bodyPr/>
        <a:lstStyle/>
        <a:p>
          <a:endParaRPr lang="ru-RU"/>
        </a:p>
      </dgm:t>
    </dgm:pt>
    <dgm:pt modelId="{C4B03AA7-8C2E-4B28-98A7-7230936AF65B}">
      <dgm:prSet custT="1"/>
      <dgm:spPr/>
      <dgm:t>
        <a:bodyPr/>
        <a:lstStyle/>
        <a:p>
          <a:pPr rtl="0"/>
          <a:r>
            <a:rPr lang="ru-RU" sz="2400" dirty="0" smtClean="0"/>
            <a:t> "</a:t>
          </a:r>
          <a:r>
            <a:rPr lang="ru-RU" sz="2400" b="1" dirty="0" smtClean="0">
              <a:latin typeface="Century Gothic" pitchFamily="34" charset="0"/>
            </a:rPr>
            <a:t>мыслить — действовать — мыслить</a:t>
          </a:r>
          <a:r>
            <a:rPr lang="ru-RU" sz="2400" dirty="0" smtClean="0"/>
            <a:t>" </a:t>
          </a:r>
          <a:endParaRPr lang="ru-RU" sz="2400" dirty="0"/>
        </a:p>
      </dgm:t>
    </dgm:pt>
    <dgm:pt modelId="{859B0178-D43A-4891-898D-610482762868}" type="parTrans" cxnId="{3AB7EAF9-996F-4349-82FE-1773076FDD17}">
      <dgm:prSet/>
      <dgm:spPr/>
      <dgm:t>
        <a:bodyPr/>
        <a:lstStyle/>
        <a:p>
          <a:endParaRPr lang="ru-RU"/>
        </a:p>
      </dgm:t>
    </dgm:pt>
    <dgm:pt modelId="{DABBC506-8150-4A50-B6E9-DE3FD6576046}" type="sibTrans" cxnId="{3AB7EAF9-996F-4349-82FE-1773076FDD17}">
      <dgm:prSet/>
      <dgm:spPr/>
      <dgm:t>
        <a:bodyPr/>
        <a:lstStyle/>
        <a:p>
          <a:endParaRPr lang="ru-RU"/>
        </a:p>
      </dgm:t>
    </dgm:pt>
    <dgm:pt modelId="{62FEDDD2-598D-4548-BE31-6B2D990FC694}" type="pres">
      <dgm:prSet presAssocID="{77072DD0-D7F1-43BF-9238-3B24667B939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BCF0DE-901D-418F-8BA0-BC0010644AF0}" type="pres">
      <dgm:prSet presAssocID="{63C8CCDF-CD7D-4B25-895D-9BAB90F827B2}" presName="parentLin" presStyleCnt="0"/>
      <dgm:spPr/>
    </dgm:pt>
    <dgm:pt modelId="{47DF64A4-61FE-436A-BAF5-A4065F9B4A75}" type="pres">
      <dgm:prSet presAssocID="{63C8CCDF-CD7D-4B25-895D-9BAB90F827B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2E475CE-BA94-4169-B29C-078C01B02CEE}" type="pres">
      <dgm:prSet presAssocID="{63C8CCDF-CD7D-4B25-895D-9BAB90F827B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487B0F-C865-4D4E-A646-884C7E41940B}" type="pres">
      <dgm:prSet presAssocID="{63C8CCDF-CD7D-4B25-895D-9BAB90F827B2}" presName="negativeSpace" presStyleCnt="0"/>
      <dgm:spPr/>
    </dgm:pt>
    <dgm:pt modelId="{7AF41129-CF5F-4677-B7C8-D6A5F5DAE7EA}" type="pres">
      <dgm:prSet presAssocID="{63C8CCDF-CD7D-4B25-895D-9BAB90F827B2}" presName="childText" presStyleLbl="conFgAcc1" presStyleIdx="0" presStyleCnt="3">
        <dgm:presLayoutVars>
          <dgm:bulletEnabled val="1"/>
        </dgm:presLayoutVars>
      </dgm:prSet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</dgm:spPr>
    </dgm:pt>
    <dgm:pt modelId="{782EEFAD-E9BC-4BA2-B4B5-0F9E21BD8F19}" type="pres">
      <dgm:prSet presAssocID="{3C31E558-3660-4A2A-8954-3771F1649332}" presName="spaceBetweenRectangles" presStyleCnt="0"/>
      <dgm:spPr/>
    </dgm:pt>
    <dgm:pt modelId="{E5E821B0-1FC4-4E64-A2F2-68DF1CA93918}" type="pres">
      <dgm:prSet presAssocID="{551375DE-BDBD-4078-B0F3-2D8BEF3779E7}" presName="parentLin" presStyleCnt="0"/>
      <dgm:spPr/>
    </dgm:pt>
    <dgm:pt modelId="{7B56A86F-C3DA-4E6C-9E4C-60C558A3E30B}" type="pres">
      <dgm:prSet presAssocID="{551375DE-BDBD-4078-B0F3-2D8BEF3779E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2FD8B83-16EA-4BA4-95F3-F74F5E5A1D4A}" type="pres">
      <dgm:prSet presAssocID="{551375DE-BDBD-4078-B0F3-2D8BEF3779E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9C4B9B-99C0-47B3-B7FF-E8A8270E2669}" type="pres">
      <dgm:prSet presAssocID="{551375DE-BDBD-4078-B0F3-2D8BEF3779E7}" presName="negativeSpace" presStyleCnt="0"/>
      <dgm:spPr/>
    </dgm:pt>
    <dgm:pt modelId="{C0759661-3F0B-40CF-AA40-15577796FD7F}" type="pres">
      <dgm:prSet presAssocID="{551375DE-BDBD-4078-B0F3-2D8BEF3779E7}" presName="childText" presStyleLbl="conFgAcc1" presStyleIdx="1" presStyleCnt="3">
        <dgm:presLayoutVars>
          <dgm:bulletEnabled val="1"/>
        </dgm:presLayoutVars>
      </dgm:prSet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</dgm:spPr>
    </dgm:pt>
    <dgm:pt modelId="{E50137D2-5FE4-406C-B551-960B7008BCDD}" type="pres">
      <dgm:prSet presAssocID="{F730B2C8-13BE-40B8-A518-6B471332D7B6}" presName="spaceBetweenRectangles" presStyleCnt="0"/>
      <dgm:spPr/>
    </dgm:pt>
    <dgm:pt modelId="{DAE38764-1964-42AE-859F-D1BCD8AB34CB}" type="pres">
      <dgm:prSet presAssocID="{C4B03AA7-8C2E-4B28-98A7-7230936AF65B}" presName="parentLin" presStyleCnt="0"/>
      <dgm:spPr/>
    </dgm:pt>
    <dgm:pt modelId="{518B8F2A-8200-4326-B276-30FB09164632}" type="pres">
      <dgm:prSet presAssocID="{C4B03AA7-8C2E-4B28-98A7-7230936AF65B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990E2EE4-BEB0-4937-9C7E-29B603677B42}" type="pres">
      <dgm:prSet presAssocID="{C4B03AA7-8C2E-4B28-98A7-7230936AF65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B8ED98-586E-4DF2-9BAB-FC51E6A72B58}" type="pres">
      <dgm:prSet presAssocID="{C4B03AA7-8C2E-4B28-98A7-7230936AF65B}" presName="negativeSpace" presStyleCnt="0"/>
      <dgm:spPr/>
    </dgm:pt>
    <dgm:pt modelId="{81E12696-FBA2-465C-A3C0-608F2D13FA95}" type="pres">
      <dgm:prSet presAssocID="{C4B03AA7-8C2E-4B28-98A7-7230936AF65B}" presName="childText" presStyleLbl="conFgAcc1" presStyleIdx="2" presStyleCnt="3">
        <dgm:presLayoutVars>
          <dgm:bulletEnabled val="1"/>
        </dgm:presLayoutVars>
      </dgm:prSet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</dgm:spPr>
    </dgm:pt>
  </dgm:ptLst>
  <dgm:cxnLst>
    <dgm:cxn modelId="{3AB7EAF9-996F-4349-82FE-1773076FDD17}" srcId="{77072DD0-D7F1-43BF-9238-3B24667B9399}" destId="{C4B03AA7-8C2E-4B28-98A7-7230936AF65B}" srcOrd="2" destOrd="0" parTransId="{859B0178-D43A-4891-898D-610482762868}" sibTransId="{DABBC506-8150-4A50-B6E9-DE3FD6576046}"/>
    <dgm:cxn modelId="{83FA97BA-604B-4234-82F6-D1C1A9022AF1}" type="presOf" srcId="{551375DE-BDBD-4078-B0F3-2D8BEF3779E7}" destId="{7B56A86F-C3DA-4E6C-9E4C-60C558A3E30B}" srcOrd="0" destOrd="0" presId="urn:microsoft.com/office/officeart/2005/8/layout/list1"/>
    <dgm:cxn modelId="{33770E8D-2A8D-44BA-A8A3-24AAC57BE172}" type="presOf" srcId="{63C8CCDF-CD7D-4B25-895D-9BAB90F827B2}" destId="{62E475CE-BA94-4169-B29C-078C01B02CEE}" srcOrd="1" destOrd="0" presId="urn:microsoft.com/office/officeart/2005/8/layout/list1"/>
    <dgm:cxn modelId="{7E77F738-9B09-49C4-909A-9BAD465103D0}" type="presOf" srcId="{C4B03AA7-8C2E-4B28-98A7-7230936AF65B}" destId="{990E2EE4-BEB0-4937-9C7E-29B603677B42}" srcOrd="1" destOrd="0" presId="urn:microsoft.com/office/officeart/2005/8/layout/list1"/>
    <dgm:cxn modelId="{179FB089-7157-4E36-B5A0-1B50A91A7111}" type="presOf" srcId="{C4B03AA7-8C2E-4B28-98A7-7230936AF65B}" destId="{518B8F2A-8200-4326-B276-30FB09164632}" srcOrd="0" destOrd="0" presId="urn:microsoft.com/office/officeart/2005/8/layout/list1"/>
    <dgm:cxn modelId="{9180C09D-B848-491E-B0FD-A683F40047E9}" type="presOf" srcId="{63C8CCDF-CD7D-4B25-895D-9BAB90F827B2}" destId="{47DF64A4-61FE-436A-BAF5-A4065F9B4A75}" srcOrd="0" destOrd="0" presId="urn:microsoft.com/office/officeart/2005/8/layout/list1"/>
    <dgm:cxn modelId="{CD84A183-F1FA-43BC-BD2F-D74129657DA3}" srcId="{77072DD0-D7F1-43BF-9238-3B24667B9399}" destId="{63C8CCDF-CD7D-4B25-895D-9BAB90F827B2}" srcOrd="0" destOrd="0" parTransId="{D9802679-4E8E-44C8-B6F5-55B1029188A1}" sibTransId="{3C31E558-3660-4A2A-8954-3771F1649332}"/>
    <dgm:cxn modelId="{FF1B2363-156C-466A-9466-DCEC21BC5CCD}" type="presOf" srcId="{551375DE-BDBD-4078-B0F3-2D8BEF3779E7}" destId="{22FD8B83-16EA-4BA4-95F3-F74F5E5A1D4A}" srcOrd="1" destOrd="0" presId="urn:microsoft.com/office/officeart/2005/8/layout/list1"/>
    <dgm:cxn modelId="{BB56F62F-A2F1-4C9E-A09C-E70BA68CF011}" type="presOf" srcId="{77072DD0-D7F1-43BF-9238-3B24667B9399}" destId="{62FEDDD2-598D-4548-BE31-6B2D990FC694}" srcOrd="0" destOrd="0" presId="urn:microsoft.com/office/officeart/2005/8/layout/list1"/>
    <dgm:cxn modelId="{3C857A11-5848-4473-A018-E776C356E2E6}" srcId="{77072DD0-D7F1-43BF-9238-3B24667B9399}" destId="{551375DE-BDBD-4078-B0F3-2D8BEF3779E7}" srcOrd="1" destOrd="0" parTransId="{A0C860CB-9AD4-4783-AEB4-747CFB586A0F}" sibTransId="{F730B2C8-13BE-40B8-A518-6B471332D7B6}"/>
    <dgm:cxn modelId="{6D4C78BA-05D0-4EBA-9D8D-CEA472107B40}" type="presParOf" srcId="{62FEDDD2-598D-4548-BE31-6B2D990FC694}" destId="{81BCF0DE-901D-418F-8BA0-BC0010644AF0}" srcOrd="0" destOrd="0" presId="urn:microsoft.com/office/officeart/2005/8/layout/list1"/>
    <dgm:cxn modelId="{25CC08B9-F21A-4B97-951C-554E69FF10B5}" type="presParOf" srcId="{81BCF0DE-901D-418F-8BA0-BC0010644AF0}" destId="{47DF64A4-61FE-436A-BAF5-A4065F9B4A75}" srcOrd="0" destOrd="0" presId="urn:microsoft.com/office/officeart/2005/8/layout/list1"/>
    <dgm:cxn modelId="{E37444DF-D1F1-49E0-B694-7CC7543108BB}" type="presParOf" srcId="{81BCF0DE-901D-418F-8BA0-BC0010644AF0}" destId="{62E475CE-BA94-4169-B29C-078C01B02CEE}" srcOrd="1" destOrd="0" presId="urn:microsoft.com/office/officeart/2005/8/layout/list1"/>
    <dgm:cxn modelId="{E457A55C-FAF8-4369-A2AD-FA4690D855EA}" type="presParOf" srcId="{62FEDDD2-598D-4548-BE31-6B2D990FC694}" destId="{5A487B0F-C865-4D4E-A646-884C7E41940B}" srcOrd="1" destOrd="0" presId="urn:microsoft.com/office/officeart/2005/8/layout/list1"/>
    <dgm:cxn modelId="{99B21485-CBC9-4947-8840-A329C8AC588C}" type="presParOf" srcId="{62FEDDD2-598D-4548-BE31-6B2D990FC694}" destId="{7AF41129-CF5F-4677-B7C8-D6A5F5DAE7EA}" srcOrd="2" destOrd="0" presId="urn:microsoft.com/office/officeart/2005/8/layout/list1"/>
    <dgm:cxn modelId="{AD5681FA-79F7-4C1A-8695-BBC03EAC1AE9}" type="presParOf" srcId="{62FEDDD2-598D-4548-BE31-6B2D990FC694}" destId="{782EEFAD-E9BC-4BA2-B4B5-0F9E21BD8F19}" srcOrd="3" destOrd="0" presId="urn:microsoft.com/office/officeart/2005/8/layout/list1"/>
    <dgm:cxn modelId="{61039292-07FC-4BA7-A1E8-1158B7504407}" type="presParOf" srcId="{62FEDDD2-598D-4548-BE31-6B2D990FC694}" destId="{E5E821B0-1FC4-4E64-A2F2-68DF1CA93918}" srcOrd="4" destOrd="0" presId="urn:microsoft.com/office/officeart/2005/8/layout/list1"/>
    <dgm:cxn modelId="{976E98D5-A16C-4041-A539-6004CB3563C6}" type="presParOf" srcId="{E5E821B0-1FC4-4E64-A2F2-68DF1CA93918}" destId="{7B56A86F-C3DA-4E6C-9E4C-60C558A3E30B}" srcOrd="0" destOrd="0" presId="urn:microsoft.com/office/officeart/2005/8/layout/list1"/>
    <dgm:cxn modelId="{CB0F2CC0-74DD-4F7E-A1F1-464133871CD6}" type="presParOf" srcId="{E5E821B0-1FC4-4E64-A2F2-68DF1CA93918}" destId="{22FD8B83-16EA-4BA4-95F3-F74F5E5A1D4A}" srcOrd="1" destOrd="0" presId="urn:microsoft.com/office/officeart/2005/8/layout/list1"/>
    <dgm:cxn modelId="{1BFD56BC-95F2-4380-BE92-6A81A6066791}" type="presParOf" srcId="{62FEDDD2-598D-4548-BE31-6B2D990FC694}" destId="{949C4B9B-99C0-47B3-B7FF-E8A8270E2669}" srcOrd="5" destOrd="0" presId="urn:microsoft.com/office/officeart/2005/8/layout/list1"/>
    <dgm:cxn modelId="{145F68A3-027C-4B08-B9A5-E38C99FF76E3}" type="presParOf" srcId="{62FEDDD2-598D-4548-BE31-6B2D990FC694}" destId="{C0759661-3F0B-40CF-AA40-15577796FD7F}" srcOrd="6" destOrd="0" presId="urn:microsoft.com/office/officeart/2005/8/layout/list1"/>
    <dgm:cxn modelId="{38887038-6F6C-4D6A-AFB7-F6073DEFBF43}" type="presParOf" srcId="{62FEDDD2-598D-4548-BE31-6B2D990FC694}" destId="{E50137D2-5FE4-406C-B551-960B7008BCDD}" srcOrd="7" destOrd="0" presId="urn:microsoft.com/office/officeart/2005/8/layout/list1"/>
    <dgm:cxn modelId="{D2552C43-88C2-4331-B5BD-FB0FD164D6BE}" type="presParOf" srcId="{62FEDDD2-598D-4548-BE31-6B2D990FC694}" destId="{DAE38764-1964-42AE-859F-D1BCD8AB34CB}" srcOrd="8" destOrd="0" presId="urn:microsoft.com/office/officeart/2005/8/layout/list1"/>
    <dgm:cxn modelId="{9E9511B4-97BA-4A22-946F-0D876B6525BF}" type="presParOf" srcId="{DAE38764-1964-42AE-859F-D1BCD8AB34CB}" destId="{518B8F2A-8200-4326-B276-30FB09164632}" srcOrd="0" destOrd="0" presId="urn:microsoft.com/office/officeart/2005/8/layout/list1"/>
    <dgm:cxn modelId="{1980A93A-877E-4F99-BE17-C04CCEAA41A3}" type="presParOf" srcId="{DAE38764-1964-42AE-859F-D1BCD8AB34CB}" destId="{990E2EE4-BEB0-4937-9C7E-29B603677B42}" srcOrd="1" destOrd="0" presId="urn:microsoft.com/office/officeart/2005/8/layout/list1"/>
    <dgm:cxn modelId="{E0108E7A-2DFB-4F09-A1AE-AC02B117123B}" type="presParOf" srcId="{62FEDDD2-598D-4548-BE31-6B2D990FC694}" destId="{D3B8ED98-586E-4DF2-9BAB-FC51E6A72B58}" srcOrd="9" destOrd="0" presId="urn:microsoft.com/office/officeart/2005/8/layout/list1"/>
    <dgm:cxn modelId="{7793AE49-263C-4779-ABDE-BADBE1CE61A7}" type="presParOf" srcId="{62FEDDD2-598D-4548-BE31-6B2D990FC694}" destId="{81E12696-FBA2-465C-A3C0-608F2D13FA9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349869-A758-4910-9263-A98FE7B791F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768F27-E77C-4D0A-907A-B99DF478DB12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C00000"/>
              </a:solidFill>
              <a:latin typeface="Century Gothic" pitchFamily="34" charset="0"/>
            </a:rPr>
            <a:t>Функции  инновационной деятельности</a:t>
          </a:r>
          <a:endParaRPr lang="ru-RU" sz="2800" b="1" dirty="0">
            <a:solidFill>
              <a:srgbClr val="C00000"/>
            </a:solidFill>
            <a:latin typeface="Century Gothic" pitchFamily="34" charset="0"/>
          </a:endParaRPr>
        </a:p>
      </dgm:t>
    </dgm:pt>
    <dgm:pt modelId="{978F4792-2DFF-4A1A-BF13-BD5BD5008128}" type="parTrans" cxnId="{8E4DABC5-D4F8-44CE-BF1B-DA8E96EA1799}">
      <dgm:prSet/>
      <dgm:spPr/>
      <dgm:t>
        <a:bodyPr/>
        <a:lstStyle/>
        <a:p>
          <a:endParaRPr lang="ru-RU"/>
        </a:p>
      </dgm:t>
    </dgm:pt>
    <dgm:pt modelId="{0587AEE3-1930-4BF7-A58B-A4542199D62F}" type="sibTrans" cxnId="{8E4DABC5-D4F8-44CE-BF1B-DA8E96EA1799}">
      <dgm:prSet/>
      <dgm:spPr/>
      <dgm:t>
        <a:bodyPr/>
        <a:lstStyle/>
        <a:p>
          <a:endParaRPr lang="ru-RU"/>
        </a:p>
      </dgm:t>
    </dgm:pt>
    <dgm:pt modelId="{06BB5DED-F2DF-4A32-8F9E-1406A81C596B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latin typeface="Century Gothic" pitchFamily="34" charset="0"/>
            </a:rPr>
            <a:t>изменение компонентов педагогического процесса</a:t>
          </a:r>
          <a:endParaRPr lang="ru-RU" sz="2400" b="1" dirty="0">
            <a:solidFill>
              <a:srgbClr val="002060"/>
            </a:solidFill>
            <a:latin typeface="Century Gothic" pitchFamily="34" charset="0"/>
          </a:endParaRPr>
        </a:p>
      </dgm:t>
    </dgm:pt>
    <dgm:pt modelId="{32B1FE70-5447-43CD-8E7A-43592E30B516}" type="parTrans" cxnId="{D3E4029D-9757-4ABA-8A31-26132F3F2ED5}">
      <dgm:prSet/>
      <dgm:spPr/>
      <dgm:t>
        <a:bodyPr/>
        <a:lstStyle/>
        <a:p>
          <a:endParaRPr lang="ru-RU"/>
        </a:p>
      </dgm:t>
    </dgm:pt>
    <dgm:pt modelId="{771F9BD6-C5EB-4488-B49C-5D669F16AB56}" type="sibTrans" cxnId="{D3E4029D-9757-4ABA-8A31-26132F3F2ED5}">
      <dgm:prSet/>
      <dgm:spPr/>
      <dgm:t>
        <a:bodyPr/>
        <a:lstStyle/>
        <a:p>
          <a:endParaRPr lang="ru-RU"/>
        </a:p>
      </dgm:t>
    </dgm:pt>
    <dgm:pt modelId="{91322A3F-7F35-449D-8DB1-861CF428F7A2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latin typeface="Century Gothic" pitchFamily="34" charset="0"/>
            </a:rPr>
            <a:t>целей, содержания образования, форм, методов, </a:t>
          </a:r>
          <a:endParaRPr lang="ru-RU" sz="2400" b="1" dirty="0">
            <a:solidFill>
              <a:srgbClr val="002060"/>
            </a:solidFill>
            <a:latin typeface="Century Gothic" pitchFamily="34" charset="0"/>
          </a:endParaRPr>
        </a:p>
      </dgm:t>
    </dgm:pt>
    <dgm:pt modelId="{9528CBA6-38A2-48B1-87F7-903BE7BB4673}" type="parTrans" cxnId="{C2A15BC0-B3EB-482F-AED9-83E184B5FB8F}">
      <dgm:prSet/>
      <dgm:spPr/>
      <dgm:t>
        <a:bodyPr/>
        <a:lstStyle/>
        <a:p>
          <a:endParaRPr lang="ru-RU"/>
        </a:p>
      </dgm:t>
    </dgm:pt>
    <dgm:pt modelId="{4E5AA347-6443-47B7-BA78-4BCFFEB93798}" type="sibTrans" cxnId="{C2A15BC0-B3EB-482F-AED9-83E184B5FB8F}">
      <dgm:prSet/>
      <dgm:spPr/>
      <dgm:t>
        <a:bodyPr/>
        <a:lstStyle/>
        <a:p>
          <a:endParaRPr lang="ru-RU"/>
        </a:p>
      </dgm:t>
    </dgm:pt>
    <dgm:pt modelId="{20C8DB10-96E0-4E33-8107-6BF82413D5A1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latin typeface="Century Gothic" pitchFamily="34" charset="0"/>
            </a:rPr>
            <a:t>технологий, средств обучения, системы управления и т.д.</a:t>
          </a:r>
          <a:endParaRPr lang="ru-RU" sz="2400" b="1" dirty="0">
            <a:solidFill>
              <a:srgbClr val="002060"/>
            </a:solidFill>
            <a:latin typeface="Century Gothic" pitchFamily="34" charset="0"/>
          </a:endParaRPr>
        </a:p>
      </dgm:t>
    </dgm:pt>
    <dgm:pt modelId="{CD3E5C4E-024D-47D0-91B1-1E412F8B90D5}" type="parTrans" cxnId="{94BCE4F0-48A9-499D-AB64-8552FBF0D2DF}">
      <dgm:prSet/>
      <dgm:spPr/>
      <dgm:t>
        <a:bodyPr/>
        <a:lstStyle/>
        <a:p>
          <a:endParaRPr lang="ru-RU"/>
        </a:p>
      </dgm:t>
    </dgm:pt>
    <dgm:pt modelId="{D35BFE18-A6BB-4A82-8537-85F186735526}" type="sibTrans" cxnId="{94BCE4F0-48A9-499D-AB64-8552FBF0D2DF}">
      <dgm:prSet/>
      <dgm:spPr/>
      <dgm:t>
        <a:bodyPr/>
        <a:lstStyle/>
        <a:p>
          <a:endParaRPr lang="ru-RU"/>
        </a:p>
      </dgm:t>
    </dgm:pt>
    <dgm:pt modelId="{94338E65-C359-4C8E-9710-1A96E94BF298}">
      <dgm:prSet/>
      <dgm:spPr/>
      <dgm:t>
        <a:bodyPr/>
        <a:lstStyle/>
        <a:p>
          <a:endParaRPr lang="ru-RU" dirty="0"/>
        </a:p>
      </dgm:t>
    </dgm:pt>
    <dgm:pt modelId="{719CD597-4169-494A-8E3D-1291EA56DDF4}" type="parTrans" cxnId="{79502E0A-DA28-4363-A116-ED8E8CC48B8F}">
      <dgm:prSet/>
      <dgm:spPr/>
      <dgm:t>
        <a:bodyPr/>
        <a:lstStyle/>
        <a:p>
          <a:endParaRPr lang="ru-RU"/>
        </a:p>
      </dgm:t>
    </dgm:pt>
    <dgm:pt modelId="{5E1C4257-B1A9-4A2A-8EAA-8FC90E19E866}" type="sibTrans" cxnId="{79502E0A-DA28-4363-A116-ED8E8CC48B8F}">
      <dgm:prSet/>
      <dgm:spPr/>
      <dgm:t>
        <a:bodyPr/>
        <a:lstStyle/>
        <a:p>
          <a:endParaRPr lang="ru-RU"/>
        </a:p>
      </dgm:t>
    </dgm:pt>
    <dgm:pt modelId="{6AC183BE-091E-46D3-8D21-E9880B0851E0}" type="pres">
      <dgm:prSet presAssocID="{A9349869-A758-4910-9263-A98FE7B791FD}" presName="vert0" presStyleCnt="0">
        <dgm:presLayoutVars>
          <dgm:dir/>
          <dgm:animOne val="branch"/>
          <dgm:animLvl val="lvl"/>
        </dgm:presLayoutVars>
      </dgm:prSet>
      <dgm:spPr/>
    </dgm:pt>
    <dgm:pt modelId="{4FB21923-E5E1-4E2B-9291-5167CBA893B8}" type="pres">
      <dgm:prSet presAssocID="{36768F27-E77C-4D0A-907A-B99DF478DB12}" presName="thickLine" presStyleLbl="alignNode1" presStyleIdx="0" presStyleCnt="1"/>
      <dgm:spPr/>
    </dgm:pt>
    <dgm:pt modelId="{DD174342-5704-448D-AE9B-68EE621A7864}" type="pres">
      <dgm:prSet presAssocID="{36768F27-E77C-4D0A-907A-B99DF478DB12}" presName="horz1" presStyleCnt="0"/>
      <dgm:spPr/>
    </dgm:pt>
    <dgm:pt modelId="{447DCA6E-E2D5-4395-B1FD-38A1F4B5E4D6}" type="pres">
      <dgm:prSet presAssocID="{36768F27-E77C-4D0A-907A-B99DF478DB12}" presName="tx1" presStyleLbl="revTx" presStyleIdx="0" presStyleCnt="5" custScaleX="305962"/>
      <dgm:spPr/>
    </dgm:pt>
    <dgm:pt modelId="{0C2E60D2-8D7C-4CBE-A635-D9C2FB2CBC2D}" type="pres">
      <dgm:prSet presAssocID="{36768F27-E77C-4D0A-907A-B99DF478DB12}" presName="vert1" presStyleCnt="0"/>
      <dgm:spPr/>
    </dgm:pt>
    <dgm:pt modelId="{D4874EF9-FD9D-4238-9EE0-2CD7B97FCAD4}" type="pres">
      <dgm:prSet presAssocID="{06BB5DED-F2DF-4A32-8F9E-1406A81C596B}" presName="vertSpace2a" presStyleCnt="0"/>
      <dgm:spPr/>
    </dgm:pt>
    <dgm:pt modelId="{8B53B2D8-A018-40B1-966E-D471F05221B2}" type="pres">
      <dgm:prSet presAssocID="{06BB5DED-F2DF-4A32-8F9E-1406A81C596B}" presName="horz2" presStyleCnt="0"/>
      <dgm:spPr/>
    </dgm:pt>
    <dgm:pt modelId="{7BAE870A-E7B6-433C-B24C-ECED0B6C06FB}" type="pres">
      <dgm:prSet presAssocID="{06BB5DED-F2DF-4A32-8F9E-1406A81C596B}" presName="horzSpace2" presStyleCnt="0"/>
      <dgm:spPr/>
    </dgm:pt>
    <dgm:pt modelId="{9256C7F9-F19E-4470-B6DF-91488A88F579}" type="pres">
      <dgm:prSet presAssocID="{06BB5DED-F2DF-4A32-8F9E-1406A81C596B}" presName="tx2" presStyleLbl="revTx" presStyleIdx="1" presStyleCnt="5" custScaleY="19019" custLinFactNeighborX="-1517" custLinFactNeighborY="-1629"/>
      <dgm:spPr/>
      <dgm:t>
        <a:bodyPr/>
        <a:lstStyle/>
        <a:p>
          <a:endParaRPr lang="ru-RU"/>
        </a:p>
      </dgm:t>
    </dgm:pt>
    <dgm:pt modelId="{8CECEBFC-3638-41C1-BA57-C62E1CAAA47F}" type="pres">
      <dgm:prSet presAssocID="{06BB5DED-F2DF-4A32-8F9E-1406A81C596B}" presName="vert2" presStyleCnt="0"/>
      <dgm:spPr/>
    </dgm:pt>
    <dgm:pt modelId="{FE498F8C-145B-4865-8B0D-0BBF9BA65000}" type="pres">
      <dgm:prSet presAssocID="{06BB5DED-F2DF-4A32-8F9E-1406A81C596B}" presName="thinLine2b" presStyleLbl="callout" presStyleIdx="0" presStyleCnt="4" custLinFactY="100000" custLinFactNeighborX="386" custLinFactNeighborY="118820"/>
      <dgm:spPr/>
    </dgm:pt>
    <dgm:pt modelId="{3511880B-EC6E-4004-A53E-8545C4A7117E}" type="pres">
      <dgm:prSet presAssocID="{06BB5DED-F2DF-4A32-8F9E-1406A81C596B}" presName="vertSpace2b" presStyleCnt="0"/>
      <dgm:spPr/>
    </dgm:pt>
    <dgm:pt modelId="{94713294-45E4-44DC-8520-1BCF5654B05C}" type="pres">
      <dgm:prSet presAssocID="{91322A3F-7F35-449D-8DB1-861CF428F7A2}" presName="horz2" presStyleCnt="0"/>
      <dgm:spPr/>
    </dgm:pt>
    <dgm:pt modelId="{A63B4ED5-F9DE-4A8D-A1D6-EBFE149C61C4}" type="pres">
      <dgm:prSet presAssocID="{91322A3F-7F35-449D-8DB1-861CF428F7A2}" presName="horzSpace2" presStyleCnt="0"/>
      <dgm:spPr/>
    </dgm:pt>
    <dgm:pt modelId="{3CC3BBB3-41E4-4D2C-92D2-2897C0AB541F}" type="pres">
      <dgm:prSet presAssocID="{91322A3F-7F35-449D-8DB1-861CF428F7A2}" presName="tx2" presStyleLbl="revTx" presStyleIdx="2" presStyleCnt="5" custScaleX="115786" custScaleY="24608" custLinFactNeighborX="-3220" custLinFactNeighborY="6945"/>
      <dgm:spPr/>
      <dgm:t>
        <a:bodyPr/>
        <a:lstStyle/>
        <a:p>
          <a:endParaRPr lang="ru-RU"/>
        </a:p>
      </dgm:t>
    </dgm:pt>
    <dgm:pt modelId="{4385D57D-F37E-4847-ACF6-62218428C335}" type="pres">
      <dgm:prSet presAssocID="{91322A3F-7F35-449D-8DB1-861CF428F7A2}" presName="vert2" presStyleCnt="0"/>
      <dgm:spPr/>
    </dgm:pt>
    <dgm:pt modelId="{42A87A4B-C327-42CC-B017-71F306BA7C65}" type="pres">
      <dgm:prSet presAssocID="{91322A3F-7F35-449D-8DB1-861CF428F7A2}" presName="thinLine2b" presStyleLbl="callout" presStyleIdx="1" presStyleCnt="4" custLinFactY="-327587" custLinFactNeighborX="5400" custLinFactNeighborY="-400000"/>
      <dgm:spPr/>
    </dgm:pt>
    <dgm:pt modelId="{222F0D02-B590-4AB9-8A41-B5C8EE76DE69}" type="pres">
      <dgm:prSet presAssocID="{91322A3F-7F35-449D-8DB1-861CF428F7A2}" presName="vertSpace2b" presStyleCnt="0"/>
      <dgm:spPr/>
    </dgm:pt>
    <dgm:pt modelId="{717AD1F4-1BF8-4B9C-8C76-48C9BF9B5777}" type="pres">
      <dgm:prSet presAssocID="{20C8DB10-96E0-4E33-8107-6BF82413D5A1}" presName="horz2" presStyleCnt="0"/>
      <dgm:spPr/>
    </dgm:pt>
    <dgm:pt modelId="{720EF260-D179-4B00-A6FD-1F1AC5BFC41E}" type="pres">
      <dgm:prSet presAssocID="{20C8DB10-96E0-4E33-8107-6BF82413D5A1}" presName="horzSpace2" presStyleCnt="0"/>
      <dgm:spPr/>
    </dgm:pt>
    <dgm:pt modelId="{E8A1E214-C4AE-48A8-9891-122D6932F34F}" type="pres">
      <dgm:prSet presAssocID="{20C8DB10-96E0-4E33-8107-6BF82413D5A1}" presName="tx2" presStyleLbl="revTx" presStyleIdx="3" presStyleCnt="5" custScaleY="17467" custLinFactNeighborX="-4923" custLinFactNeighborY="23653"/>
      <dgm:spPr/>
      <dgm:t>
        <a:bodyPr/>
        <a:lstStyle/>
        <a:p>
          <a:endParaRPr lang="ru-RU"/>
        </a:p>
      </dgm:t>
    </dgm:pt>
    <dgm:pt modelId="{4B8DD30F-DA45-4975-BDDC-4FFD0452AF94}" type="pres">
      <dgm:prSet presAssocID="{20C8DB10-96E0-4E33-8107-6BF82413D5A1}" presName="vert2" presStyleCnt="0"/>
      <dgm:spPr/>
    </dgm:pt>
    <dgm:pt modelId="{B8DDE153-ACE1-4B60-AD85-08A7B44FA65E}" type="pres">
      <dgm:prSet presAssocID="{20C8DB10-96E0-4E33-8107-6BF82413D5A1}" presName="thinLine2b" presStyleLbl="callout" presStyleIdx="2" presStyleCnt="4"/>
      <dgm:spPr/>
    </dgm:pt>
    <dgm:pt modelId="{4B5BFAD4-0032-4830-AC14-826FCDFFF248}" type="pres">
      <dgm:prSet presAssocID="{20C8DB10-96E0-4E33-8107-6BF82413D5A1}" presName="vertSpace2b" presStyleCnt="0"/>
      <dgm:spPr/>
    </dgm:pt>
    <dgm:pt modelId="{3F966ACB-5EB1-49E0-9845-737A32DDFE2B}" type="pres">
      <dgm:prSet presAssocID="{94338E65-C359-4C8E-9710-1A96E94BF298}" presName="horz2" presStyleCnt="0"/>
      <dgm:spPr/>
    </dgm:pt>
    <dgm:pt modelId="{02579775-117C-4D1F-865C-CB32BBB1D31D}" type="pres">
      <dgm:prSet presAssocID="{94338E65-C359-4C8E-9710-1A96E94BF298}" presName="horzSpace2" presStyleCnt="0"/>
      <dgm:spPr/>
    </dgm:pt>
    <dgm:pt modelId="{160EFEC4-5C94-4AF5-846D-6007E2C3ABE7}" type="pres">
      <dgm:prSet presAssocID="{94338E65-C359-4C8E-9710-1A96E94BF298}" presName="tx2" presStyleLbl="revTx" presStyleIdx="4" presStyleCnt="5" custScaleY="35942"/>
      <dgm:spPr/>
    </dgm:pt>
    <dgm:pt modelId="{34D9312C-C54E-49A3-BBCF-AF33C4DE9E05}" type="pres">
      <dgm:prSet presAssocID="{94338E65-C359-4C8E-9710-1A96E94BF298}" presName="vert2" presStyleCnt="0"/>
      <dgm:spPr/>
    </dgm:pt>
    <dgm:pt modelId="{5C4C636A-E5D5-4838-ACCE-0C113679B260}" type="pres">
      <dgm:prSet presAssocID="{94338E65-C359-4C8E-9710-1A96E94BF298}" presName="thinLine2b" presStyleLbl="callout" presStyleIdx="3" presStyleCnt="4"/>
      <dgm:spPr/>
    </dgm:pt>
    <dgm:pt modelId="{9FF2CE43-2797-458D-B2AD-B3128A0AC074}" type="pres">
      <dgm:prSet presAssocID="{94338E65-C359-4C8E-9710-1A96E94BF298}" presName="vertSpace2b" presStyleCnt="0"/>
      <dgm:spPr/>
    </dgm:pt>
  </dgm:ptLst>
  <dgm:cxnLst>
    <dgm:cxn modelId="{79502E0A-DA28-4363-A116-ED8E8CC48B8F}" srcId="{36768F27-E77C-4D0A-907A-B99DF478DB12}" destId="{94338E65-C359-4C8E-9710-1A96E94BF298}" srcOrd="3" destOrd="0" parTransId="{719CD597-4169-494A-8E3D-1291EA56DDF4}" sibTransId="{5E1C4257-B1A9-4A2A-8EAA-8FC90E19E866}"/>
    <dgm:cxn modelId="{C2A15BC0-B3EB-482F-AED9-83E184B5FB8F}" srcId="{36768F27-E77C-4D0A-907A-B99DF478DB12}" destId="{91322A3F-7F35-449D-8DB1-861CF428F7A2}" srcOrd="1" destOrd="0" parTransId="{9528CBA6-38A2-48B1-87F7-903BE7BB4673}" sibTransId="{4E5AA347-6443-47B7-BA78-4BCFFEB93798}"/>
    <dgm:cxn modelId="{8E4DABC5-D4F8-44CE-BF1B-DA8E96EA1799}" srcId="{A9349869-A758-4910-9263-A98FE7B791FD}" destId="{36768F27-E77C-4D0A-907A-B99DF478DB12}" srcOrd="0" destOrd="0" parTransId="{978F4792-2DFF-4A1A-BF13-BD5BD5008128}" sibTransId="{0587AEE3-1930-4BF7-A58B-A4542199D62F}"/>
    <dgm:cxn modelId="{2488FF38-9183-4E0C-9D3C-0A2AF7D122AB}" type="presOf" srcId="{36768F27-E77C-4D0A-907A-B99DF478DB12}" destId="{447DCA6E-E2D5-4395-B1FD-38A1F4B5E4D6}" srcOrd="0" destOrd="0" presId="urn:microsoft.com/office/officeart/2008/layout/LinedList"/>
    <dgm:cxn modelId="{7D6424AE-B69C-4BA7-A627-B8E008B3E520}" type="presOf" srcId="{91322A3F-7F35-449D-8DB1-861CF428F7A2}" destId="{3CC3BBB3-41E4-4D2C-92D2-2897C0AB541F}" srcOrd="0" destOrd="0" presId="urn:microsoft.com/office/officeart/2008/layout/LinedList"/>
    <dgm:cxn modelId="{D3E4029D-9757-4ABA-8A31-26132F3F2ED5}" srcId="{36768F27-E77C-4D0A-907A-B99DF478DB12}" destId="{06BB5DED-F2DF-4A32-8F9E-1406A81C596B}" srcOrd="0" destOrd="0" parTransId="{32B1FE70-5447-43CD-8E7A-43592E30B516}" sibTransId="{771F9BD6-C5EB-4488-B49C-5D669F16AB56}"/>
    <dgm:cxn modelId="{25B5DC28-6435-4AFD-8DB3-19EA7ACD972D}" type="presOf" srcId="{A9349869-A758-4910-9263-A98FE7B791FD}" destId="{6AC183BE-091E-46D3-8D21-E9880B0851E0}" srcOrd="0" destOrd="0" presId="urn:microsoft.com/office/officeart/2008/layout/LinedList"/>
    <dgm:cxn modelId="{28EAD712-AC17-4F4C-8A38-949FFB5A0560}" type="presOf" srcId="{94338E65-C359-4C8E-9710-1A96E94BF298}" destId="{160EFEC4-5C94-4AF5-846D-6007E2C3ABE7}" srcOrd="0" destOrd="0" presId="urn:microsoft.com/office/officeart/2008/layout/LinedList"/>
    <dgm:cxn modelId="{DF0BC595-AB3E-4CD1-AFEF-A736C38C47C7}" type="presOf" srcId="{20C8DB10-96E0-4E33-8107-6BF82413D5A1}" destId="{E8A1E214-C4AE-48A8-9891-122D6932F34F}" srcOrd="0" destOrd="0" presId="urn:microsoft.com/office/officeart/2008/layout/LinedList"/>
    <dgm:cxn modelId="{50F47415-0F99-4D6E-8DA7-BEE91424F09D}" type="presOf" srcId="{06BB5DED-F2DF-4A32-8F9E-1406A81C596B}" destId="{9256C7F9-F19E-4470-B6DF-91488A88F579}" srcOrd="0" destOrd="0" presId="urn:microsoft.com/office/officeart/2008/layout/LinedList"/>
    <dgm:cxn modelId="{94BCE4F0-48A9-499D-AB64-8552FBF0D2DF}" srcId="{36768F27-E77C-4D0A-907A-B99DF478DB12}" destId="{20C8DB10-96E0-4E33-8107-6BF82413D5A1}" srcOrd="2" destOrd="0" parTransId="{CD3E5C4E-024D-47D0-91B1-1E412F8B90D5}" sibTransId="{D35BFE18-A6BB-4A82-8537-85F186735526}"/>
    <dgm:cxn modelId="{76220138-5D14-46DC-8A37-8497D6CE76AE}" type="presParOf" srcId="{6AC183BE-091E-46D3-8D21-E9880B0851E0}" destId="{4FB21923-E5E1-4E2B-9291-5167CBA893B8}" srcOrd="0" destOrd="0" presId="urn:microsoft.com/office/officeart/2008/layout/LinedList"/>
    <dgm:cxn modelId="{F0FCC9DE-D098-4F31-92C1-AEABCF02E6A0}" type="presParOf" srcId="{6AC183BE-091E-46D3-8D21-E9880B0851E0}" destId="{DD174342-5704-448D-AE9B-68EE621A7864}" srcOrd="1" destOrd="0" presId="urn:microsoft.com/office/officeart/2008/layout/LinedList"/>
    <dgm:cxn modelId="{39AE818D-DA35-4A1E-A8E7-6F4FDC06ECD1}" type="presParOf" srcId="{DD174342-5704-448D-AE9B-68EE621A7864}" destId="{447DCA6E-E2D5-4395-B1FD-38A1F4B5E4D6}" srcOrd="0" destOrd="0" presId="urn:microsoft.com/office/officeart/2008/layout/LinedList"/>
    <dgm:cxn modelId="{B1081984-3DEF-4DF1-B0F9-0D4661D336E5}" type="presParOf" srcId="{DD174342-5704-448D-AE9B-68EE621A7864}" destId="{0C2E60D2-8D7C-4CBE-A635-D9C2FB2CBC2D}" srcOrd="1" destOrd="0" presId="urn:microsoft.com/office/officeart/2008/layout/LinedList"/>
    <dgm:cxn modelId="{BC9A36AD-91AA-400A-9ABF-B6EFF678D833}" type="presParOf" srcId="{0C2E60D2-8D7C-4CBE-A635-D9C2FB2CBC2D}" destId="{D4874EF9-FD9D-4238-9EE0-2CD7B97FCAD4}" srcOrd="0" destOrd="0" presId="urn:microsoft.com/office/officeart/2008/layout/LinedList"/>
    <dgm:cxn modelId="{E56FF992-1056-48E2-BC08-D3398D99D617}" type="presParOf" srcId="{0C2E60D2-8D7C-4CBE-A635-D9C2FB2CBC2D}" destId="{8B53B2D8-A018-40B1-966E-D471F05221B2}" srcOrd="1" destOrd="0" presId="urn:microsoft.com/office/officeart/2008/layout/LinedList"/>
    <dgm:cxn modelId="{B24F649F-8E2A-4672-81CF-0FFA3B021ECF}" type="presParOf" srcId="{8B53B2D8-A018-40B1-966E-D471F05221B2}" destId="{7BAE870A-E7B6-433C-B24C-ECED0B6C06FB}" srcOrd="0" destOrd="0" presId="urn:microsoft.com/office/officeart/2008/layout/LinedList"/>
    <dgm:cxn modelId="{E688763D-FB32-49A3-9221-84648361CEE6}" type="presParOf" srcId="{8B53B2D8-A018-40B1-966E-D471F05221B2}" destId="{9256C7F9-F19E-4470-B6DF-91488A88F579}" srcOrd="1" destOrd="0" presId="urn:microsoft.com/office/officeart/2008/layout/LinedList"/>
    <dgm:cxn modelId="{29ED46DA-0E36-45C7-86E2-137AF258EC6E}" type="presParOf" srcId="{8B53B2D8-A018-40B1-966E-D471F05221B2}" destId="{8CECEBFC-3638-41C1-BA57-C62E1CAAA47F}" srcOrd="2" destOrd="0" presId="urn:microsoft.com/office/officeart/2008/layout/LinedList"/>
    <dgm:cxn modelId="{410F7DD4-53DD-4F84-8EC2-9A1DE47E8530}" type="presParOf" srcId="{0C2E60D2-8D7C-4CBE-A635-D9C2FB2CBC2D}" destId="{FE498F8C-145B-4865-8B0D-0BBF9BA65000}" srcOrd="2" destOrd="0" presId="urn:microsoft.com/office/officeart/2008/layout/LinedList"/>
    <dgm:cxn modelId="{807B3223-9B69-4304-AE55-33C2E9D5BAE8}" type="presParOf" srcId="{0C2E60D2-8D7C-4CBE-A635-D9C2FB2CBC2D}" destId="{3511880B-EC6E-4004-A53E-8545C4A7117E}" srcOrd="3" destOrd="0" presId="urn:microsoft.com/office/officeart/2008/layout/LinedList"/>
    <dgm:cxn modelId="{F16AEDBD-2E47-4080-9137-8EA82541BF4A}" type="presParOf" srcId="{0C2E60D2-8D7C-4CBE-A635-D9C2FB2CBC2D}" destId="{94713294-45E4-44DC-8520-1BCF5654B05C}" srcOrd="4" destOrd="0" presId="urn:microsoft.com/office/officeart/2008/layout/LinedList"/>
    <dgm:cxn modelId="{4FAC973E-54E3-4CA0-A7D7-934105C7750B}" type="presParOf" srcId="{94713294-45E4-44DC-8520-1BCF5654B05C}" destId="{A63B4ED5-F9DE-4A8D-A1D6-EBFE149C61C4}" srcOrd="0" destOrd="0" presId="urn:microsoft.com/office/officeart/2008/layout/LinedList"/>
    <dgm:cxn modelId="{D0727450-89AA-4C8F-8187-96F37038A142}" type="presParOf" srcId="{94713294-45E4-44DC-8520-1BCF5654B05C}" destId="{3CC3BBB3-41E4-4D2C-92D2-2897C0AB541F}" srcOrd="1" destOrd="0" presId="urn:microsoft.com/office/officeart/2008/layout/LinedList"/>
    <dgm:cxn modelId="{B491FD96-BCA6-45B8-8710-3F0CEF0D392C}" type="presParOf" srcId="{94713294-45E4-44DC-8520-1BCF5654B05C}" destId="{4385D57D-F37E-4847-ACF6-62218428C335}" srcOrd="2" destOrd="0" presId="urn:microsoft.com/office/officeart/2008/layout/LinedList"/>
    <dgm:cxn modelId="{15CB7736-B49C-4ED3-B124-C2DF56DC1FD9}" type="presParOf" srcId="{0C2E60D2-8D7C-4CBE-A635-D9C2FB2CBC2D}" destId="{42A87A4B-C327-42CC-B017-71F306BA7C65}" srcOrd="5" destOrd="0" presId="urn:microsoft.com/office/officeart/2008/layout/LinedList"/>
    <dgm:cxn modelId="{5A07C918-A9D7-43A2-9D86-B2B18A2606F2}" type="presParOf" srcId="{0C2E60D2-8D7C-4CBE-A635-D9C2FB2CBC2D}" destId="{222F0D02-B590-4AB9-8A41-B5C8EE76DE69}" srcOrd="6" destOrd="0" presId="urn:microsoft.com/office/officeart/2008/layout/LinedList"/>
    <dgm:cxn modelId="{B06F774F-2268-4F54-AF5E-37A7C6C70958}" type="presParOf" srcId="{0C2E60D2-8D7C-4CBE-A635-D9C2FB2CBC2D}" destId="{717AD1F4-1BF8-4B9C-8C76-48C9BF9B5777}" srcOrd="7" destOrd="0" presId="urn:microsoft.com/office/officeart/2008/layout/LinedList"/>
    <dgm:cxn modelId="{B453E7E7-6F94-441C-8F23-180004EA547D}" type="presParOf" srcId="{717AD1F4-1BF8-4B9C-8C76-48C9BF9B5777}" destId="{720EF260-D179-4B00-A6FD-1F1AC5BFC41E}" srcOrd="0" destOrd="0" presId="urn:microsoft.com/office/officeart/2008/layout/LinedList"/>
    <dgm:cxn modelId="{A65B2323-EEA4-4554-86CA-44D1CCDDB82B}" type="presParOf" srcId="{717AD1F4-1BF8-4B9C-8C76-48C9BF9B5777}" destId="{E8A1E214-C4AE-48A8-9891-122D6932F34F}" srcOrd="1" destOrd="0" presId="urn:microsoft.com/office/officeart/2008/layout/LinedList"/>
    <dgm:cxn modelId="{5A541182-D02A-49E8-9335-146D06365362}" type="presParOf" srcId="{717AD1F4-1BF8-4B9C-8C76-48C9BF9B5777}" destId="{4B8DD30F-DA45-4975-BDDC-4FFD0452AF94}" srcOrd="2" destOrd="0" presId="urn:microsoft.com/office/officeart/2008/layout/LinedList"/>
    <dgm:cxn modelId="{FA2D930E-A7C8-47EA-BFFF-E8062849B1DC}" type="presParOf" srcId="{0C2E60D2-8D7C-4CBE-A635-D9C2FB2CBC2D}" destId="{B8DDE153-ACE1-4B60-AD85-08A7B44FA65E}" srcOrd="8" destOrd="0" presId="urn:microsoft.com/office/officeart/2008/layout/LinedList"/>
    <dgm:cxn modelId="{C3ED5658-BBC0-4B4B-AB6B-B7861A5ED1C1}" type="presParOf" srcId="{0C2E60D2-8D7C-4CBE-A635-D9C2FB2CBC2D}" destId="{4B5BFAD4-0032-4830-AC14-826FCDFFF248}" srcOrd="9" destOrd="0" presId="urn:microsoft.com/office/officeart/2008/layout/LinedList"/>
    <dgm:cxn modelId="{53FDAED3-29B6-4D77-8A9B-DF30324A0EF6}" type="presParOf" srcId="{0C2E60D2-8D7C-4CBE-A635-D9C2FB2CBC2D}" destId="{3F966ACB-5EB1-49E0-9845-737A32DDFE2B}" srcOrd="10" destOrd="0" presId="urn:microsoft.com/office/officeart/2008/layout/LinedList"/>
    <dgm:cxn modelId="{D21A96E3-E28B-42E3-B38E-0949EDAB8B5D}" type="presParOf" srcId="{3F966ACB-5EB1-49E0-9845-737A32DDFE2B}" destId="{02579775-117C-4D1F-865C-CB32BBB1D31D}" srcOrd="0" destOrd="0" presId="urn:microsoft.com/office/officeart/2008/layout/LinedList"/>
    <dgm:cxn modelId="{1A5B7F47-174D-47CC-9109-B9D00EE798BB}" type="presParOf" srcId="{3F966ACB-5EB1-49E0-9845-737A32DDFE2B}" destId="{160EFEC4-5C94-4AF5-846D-6007E2C3ABE7}" srcOrd="1" destOrd="0" presId="urn:microsoft.com/office/officeart/2008/layout/LinedList"/>
    <dgm:cxn modelId="{74D5A720-F38F-4730-BBA3-87C7876BF2D6}" type="presParOf" srcId="{3F966ACB-5EB1-49E0-9845-737A32DDFE2B}" destId="{34D9312C-C54E-49A3-BBCF-AF33C4DE9E05}" srcOrd="2" destOrd="0" presId="urn:microsoft.com/office/officeart/2008/layout/LinedList"/>
    <dgm:cxn modelId="{38700BEA-2382-4AE5-A6DE-D20C557AB4A9}" type="presParOf" srcId="{0C2E60D2-8D7C-4CBE-A635-D9C2FB2CBC2D}" destId="{5C4C636A-E5D5-4838-ACCE-0C113679B260}" srcOrd="11" destOrd="0" presId="urn:microsoft.com/office/officeart/2008/layout/LinedList"/>
    <dgm:cxn modelId="{4110F05A-0834-4F16-A178-0CC6A170B75F}" type="presParOf" srcId="{0C2E60D2-8D7C-4CBE-A635-D9C2FB2CBC2D}" destId="{9FF2CE43-2797-458D-B2AD-B3128A0AC074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F41129-CF5F-4677-B7C8-D6A5F5DAE7EA}">
      <dsp:nvSpPr>
        <dsp:cNvPr id="0" name=""/>
        <dsp:cNvSpPr/>
      </dsp:nvSpPr>
      <dsp:spPr>
        <a:xfrm>
          <a:off x="0" y="569959"/>
          <a:ext cx="8229600" cy="882000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E475CE-BA94-4169-B29C-078C01B02CEE}">
      <dsp:nvSpPr>
        <dsp:cNvPr id="0" name=""/>
        <dsp:cNvSpPr/>
      </dsp:nvSpPr>
      <dsp:spPr>
        <a:xfrm>
          <a:off x="411480" y="53359"/>
          <a:ext cx="5760720" cy="103320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Century Gothic" pitchFamily="34" charset="0"/>
            </a:rPr>
            <a:t>умение педагогически мыслить и действовать </a:t>
          </a:r>
          <a:endParaRPr lang="ru-RU" sz="2400" b="1" kern="1200" dirty="0">
            <a:latin typeface="Century Gothic" pitchFamily="34" charset="0"/>
          </a:endParaRPr>
        </a:p>
      </dsp:txBody>
      <dsp:txXfrm>
        <a:off x="461917" y="103796"/>
        <a:ext cx="5659846" cy="932326"/>
      </dsp:txXfrm>
    </dsp:sp>
    <dsp:sp modelId="{C0759661-3F0B-40CF-AA40-15577796FD7F}">
      <dsp:nvSpPr>
        <dsp:cNvPr id="0" name=""/>
        <dsp:cNvSpPr/>
      </dsp:nvSpPr>
      <dsp:spPr>
        <a:xfrm>
          <a:off x="0" y="2157560"/>
          <a:ext cx="8229600" cy="882000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FD8B83-16EA-4BA4-95F3-F74F5E5A1D4A}">
      <dsp:nvSpPr>
        <dsp:cNvPr id="0" name=""/>
        <dsp:cNvSpPr/>
      </dsp:nvSpPr>
      <dsp:spPr>
        <a:xfrm>
          <a:off x="411480" y="1640960"/>
          <a:ext cx="5760720" cy="103320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Century Gothic" pitchFamily="34" charset="0"/>
            </a:rPr>
            <a:t>умение подвергать факты и явления теоретическому анализу </a:t>
          </a:r>
          <a:endParaRPr lang="ru-RU" sz="2400" b="1" kern="1200" dirty="0">
            <a:latin typeface="Century Gothic" pitchFamily="34" charset="0"/>
          </a:endParaRPr>
        </a:p>
      </dsp:txBody>
      <dsp:txXfrm>
        <a:off x="461917" y="1691397"/>
        <a:ext cx="5659846" cy="932326"/>
      </dsp:txXfrm>
    </dsp:sp>
    <dsp:sp modelId="{81E12696-FBA2-465C-A3C0-608F2D13FA95}">
      <dsp:nvSpPr>
        <dsp:cNvPr id="0" name=""/>
        <dsp:cNvSpPr/>
      </dsp:nvSpPr>
      <dsp:spPr>
        <a:xfrm>
          <a:off x="0" y="3745160"/>
          <a:ext cx="8229600" cy="882000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0E2EE4-BEB0-4937-9C7E-29B603677B42}">
      <dsp:nvSpPr>
        <dsp:cNvPr id="0" name=""/>
        <dsp:cNvSpPr/>
      </dsp:nvSpPr>
      <dsp:spPr>
        <a:xfrm>
          <a:off x="411480" y="3228560"/>
          <a:ext cx="5760720" cy="103320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"</a:t>
          </a:r>
          <a:r>
            <a:rPr lang="ru-RU" sz="2400" b="1" kern="1200" dirty="0" smtClean="0">
              <a:latin typeface="Century Gothic" pitchFamily="34" charset="0"/>
            </a:rPr>
            <a:t>мыслить — действовать — мыслить</a:t>
          </a:r>
          <a:r>
            <a:rPr lang="ru-RU" sz="2400" kern="1200" dirty="0" smtClean="0"/>
            <a:t>" </a:t>
          </a:r>
          <a:endParaRPr lang="ru-RU" sz="2400" kern="1200" dirty="0"/>
        </a:p>
      </dsp:txBody>
      <dsp:txXfrm>
        <a:off x="461917" y="3278997"/>
        <a:ext cx="5659846" cy="9323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B21923-E5E1-4E2B-9291-5167CBA893B8}">
      <dsp:nvSpPr>
        <dsp:cNvPr id="0" name=""/>
        <dsp:cNvSpPr/>
      </dsp:nvSpPr>
      <dsp:spPr>
        <a:xfrm>
          <a:off x="0" y="2504"/>
          <a:ext cx="82809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7DCA6E-E2D5-4395-B1FD-38A1F4B5E4D6}">
      <dsp:nvSpPr>
        <dsp:cNvPr id="0" name=""/>
        <dsp:cNvSpPr/>
      </dsp:nvSpPr>
      <dsp:spPr>
        <a:xfrm>
          <a:off x="0" y="2504"/>
          <a:ext cx="3295720" cy="51233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C00000"/>
              </a:solidFill>
              <a:latin typeface="Century Gothic" pitchFamily="34" charset="0"/>
            </a:rPr>
            <a:t>Функции  инновационной деятельности</a:t>
          </a:r>
          <a:endParaRPr lang="ru-RU" sz="2800" b="1" kern="1200" dirty="0">
            <a:solidFill>
              <a:srgbClr val="C00000"/>
            </a:solidFill>
            <a:latin typeface="Century Gothic" pitchFamily="34" charset="0"/>
          </a:endParaRPr>
        </a:p>
      </dsp:txBody>
      <dsp:txXfrm>
        <a:off x="0" y="2504"/>
        <a:ext cx="3295720" cy="5123335"/>
      </dsp:txXfrm>
    </dsp:sp>
    <dsp:sp modelId="{9256C7F9-F19E-4470-B6DF-91488A88F579}">
      <dsp:nvSpPr>
        <dsp:cNvPr id="0" name=""/>
        <dsp:cNvSpPr/>
      </dsp:nvSpPr>
      <dsp:spPr>
        <a:xfrm>
          <a:off x="3312370" y="144009"/>
          <a:ext cx="4227878" cy="798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Century Gothic" pitchFamily="34" charset="0"/>
            </a:rPr>
            <a:t>изменение компонентов педагогического процесса</a:t>
          </a:r>
          <a:endParaRPr lang="ru-RU" sz="2400" b="1" kern="1200" dirty="0">
            <a:solidFill>
              <a:srgbClr val="002060"/>
            </a:solidFill>
            <a:latin typeface="Century Gothic" pitchFamily="34" charset="0"/>
          </a:endParaRPr>
        </a:p>
      </dsp:txBody>
      <dsp:txXfrm>
        <a:off x="3312370" y="144009"/>
        <a:ext cx="4227878" cy="798366"/>
      </dsp:txXfrm>
    </dsp:sp>
    <dsp:sp modelId="{FE498F8C-145B-4865-8B0D-0BBF9BA65000}">
      <dsp:nvSpPr>
        <dsp:cNvPr id="0" name=""/>
        <dsp:cNvSpPr/>
      </dsp:nvSpPr>
      <dsp:spPr>
        <a:xfrm>
          <a:off x="3312351" y="1296144"/>
          <a:ext cx="430866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C3BBB3-41E4-4D2C-92D2-2897C0AB541F}">
      <dsp:nvSpPr>
        <dsp:cNvPr id="0" name=""/>
        <dsp:cNvSpPr/>
      </dsp:nvSpPr>
      <dsp:spPr>
        <a:xfrm>
          <a:off x="3240370" y="1512176"/>
          <a:ext cx="4895291" cy="10329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Century Gothic" pitchFamily="34" charset="0"/>
            </a:rPr>
            <a:t>целей, содержания образования, форм, методов, </a:t>
          </a:r>
          <a:endParaRPr lang="ru-RU" sz="2400" b="1" kern="1200" dirty="0">
            <a:solidFill>
              <a:srgbClr val="002060"/>
            </a:solidFill>
            <a:latin typeface="Century Gothic" pitchFamily="34" charset="0"/>
          </a:endParaRPr>
        </a:p>
      </dsp:txBody>
      <dsp:txXfrm>
        <a:off x="3240370" y="1512176"/>
        <a:ext cx="4895291" cy="1032978"/>
      </dsp:txXfrm>
    </dsp:sp>
    <dsp:sp modelId="{42A87A4B-C327-42CC-B017-71F306BA7C65}">
      <dsp:nvSpPr>
        <dsp:cNvPr id="0" name=""/>
        <dsp:cNvSpPr/>
      </dsp:nvSpPr>
      <dsp:spPr>
        <a:xfrm>
          <a:off x="3528388" y="1296144"/>
          <a:ext cx="430866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A1E214-C4AE-48A8-9891-122D6932F34F}">
      <dsp:nvSpPr>
        <dsp:cNvPr id="0" name=""/>
        <dsp:cNvSpPr/>
      </dsp:nvSpPr>
      <dsp:spPr>
        <a:xfrm>
          <a:off x="3168369" y="3456398"/>
          <a:ext cx="4227878" cy="733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Century Gothic" pitchFamily="34" charset="0"/>
            </a:rPr>
            <a:t>технологий, средств обучения, системы управления и т.д.</a:t>
          </a:r>
          <a:endParaRPr lang="ru-RU" sz="2400" b="1" kern="1200" dirty="0">
            <a:solidFill>
              <a:srgbClr val="002060"/>
            </a:solidFill>
            <a:latin typeface="Century Gothic" pitchFamily="34" charset="0"/>
          </a:endParaRPr>
        </a:p>
      </dsp:txBody>
      <dsp:txXfrm>
        <a:off x="3168369" y="3456398"/>
        <a:ext cx="4227878" cy="733218"/>
      </dsp:txXfrm>
    </dsp:sp>
    <dsp:sp modelId="{B8DDE153-ACE1-4B60-AD85-08A7B44FA65E}">
      <dsp:nvSpPr>
        <dsp:cNvPr id="0" name=""/>
        <dsp:cNvSpPr/>
      </dsp:nvSpPr>
      <dsp:spPr>
        <a:xfrm>
          <a:off x="3295720" y="3196727"/>
          <a:ext cx="430866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0EFEC4-5C94-4AF5-846D-6007E2C3ABE7}">
      <dsp:nvSpPr>
        <dsp:cNvPr id="0" name=""/>
        <dsp:cNvSpPr/>
      </dsp:nvSpPr>
      <dsp:spPr>
        <a:xfrm>
          <a:off x="3376507" y="3406613"/>
          <a:ext cx="4227878" cy="15087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3376507" y="3406613"/>
        <a:ext cx="4227878" cy="1508749"/>
      </dsp:txXfrm>
    </dsp:sp>
    <dsp:sp modelId="{5C4C636A-E5D5-4838-ACCE-0C113679B260}">
      <dsp:nvSpPr>
        <dsp:cNvPr id="0" name=""/>
        <dsp:cNvSpPr/>
      </dsp:nvSpPr>
      <dsp:spPr>
        <a:xfrm>
          <a:off x="3295720" y="4915363"/>
          <a:ext cx="430866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B9BA92-EC15-4A38-9539-09922F098621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A9346C-4EFC-4A13-A800-3820795C4E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549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9346C-4EFC-4A13-A800-3820795C4EAE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9346C-4EFC-4A13-A800-3820795C4EAE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9346C-4EFC-4A13-A800-3820795C4EAE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9346C-4EFC-4A13-A800-3820795C4EAE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9346C-4EFC-4A13-A800-3820795C4EAE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9346C-4EFC-4A13-A800-3820795C4EAE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9346C-4EFC-4A13-A800-3820795C4EAE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9346C-4EFC-4A13-A800-3820795C4EAE}" type="slidenum">
              <a:rPr lang="ru-RU" smtClean="0"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9346C-4EFC-4A13-A800-3820795C4EAE}" type="slidenum">
              <a:rPr lang="ru-RU" smtClean="0"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9346C-4EFC-4A13-A800-3820795C4EAE}" type="slidenum">
              <a:rPr lang="ru-RU" smtClean="0"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9346C-4EFC-4A13-A800-3820795C4EAE}" type="slidenum">
              <a:rPr lang="ru-RU" smtClean="0"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9346C-4EFC-4A13-A800-3820795C4EAE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9346C-4EFC-4A13-A800-3820795C4EAE}" type="slidenum">
              <a:rPr lang="ru-RU" smtClean="0"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9346C-4EFC-4A13-A800-3820795C4EAE}" type="slidenum">
              <a:rPr lang="ru-RU" smtClean="0"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9346C-4EFC-4A13-A800-3820795C4EAE}" type="slidenum">
              <a:rPr lang="ru-RU" smtClean="0"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9346C-4EFC-4A13-A800-3820795C4EAE}" type="slidenum">
              <a:rPr lang="ru-RU" smtClean="0"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9346C-4EFC-4A13-A800-3820795C4EAE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9346C-4EFC-4A13-A800-3820795C4EAE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9346C-4EFC-4A13-A800-3820795C4EAE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9346C-4EFC-4A13-A800-3820795C4EAE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9346C-4EFC-4A13-A800-3820795C4EAE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9346C-4EFC-4A13-A800-3820795C4EAE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9346C-4EFC-4A13-A800-3820795C4EAE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27E5-CC7D-48AF-8179-90C6A623AFEA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02268CD-A61D-4C95-BADE-94FA829C0E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27E5-CC7D-48AF-8179-90C6A623AFEA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68CD-A61D-4C95-BADE-94FA829C0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27E5-CC7D-48AF-8179-90C6A623AFEA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68CD-A61D-4C95-BADE-94FA829C0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27E5-CC7D-48AF-8179-90C6A623AFEA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68CD-A61D-4C95-BADE-94FA829C0E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27E5-CC7D-48AF-8179-90C6A623AFEA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02268CD-A61D-4C95-BADE-94FA829C0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27E5-CC7D-48AF-8179-90C6A623AFEA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68CD-A61D-4C95-BADE-94FA829C0E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27E5-CC7D-48AF-8179-90C6A623AFEA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68CD-A61D-4C95-BADE-94FA829C0E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27E5-CC7D-48AF-8179-90C6A623AFEA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68CD-A61D-4C95-BADE-94FA829C0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27E5-CC7D-48AF-8179-90C6A623AFEA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68CD-A61D-4C95-BADE-94FA829C0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27E5-CC7D-48AF-8179-90C6A623AFEA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68CD-A61D-4C95-BADE-94FA829C0E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27E5-CC7D-48AF-8179-90C6A623AFEA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02268CD-A61D-4C95-BADE-94FA829C0E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54627E5-CC7D-48AF-8179-90C6A623AFEA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02268CD-A61D-4C95-BADE-94FA829C0E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851648" cy="4953162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b="1" dirty="0" smtClean="0">
                <a:solidFill>
                  <a:srgbClr val="002060"/>
                </a:solidFill>
                <a:latin typeface="Century Gothic" pitchFamily="34" charset="0"/>
              </a:rPr>
              <a:t>Компоненты </a:t>
            </a:r>
            <a:r>
              <a:rPr lang="ru-RU" sz="4400" b="1" dirty="0">
                <a:solidFill>
                  <a:srgbClr val="002060"/>
                </a:solidFill>
                <a:latin typeface="Century Gothic" pitchFamily="34" charset="0"/>
              </a:rPr>
              <a:t>профессиональной культуры педагога, критерии профессионального творчества</a:t>
            </a:r>
            <a:r>
              <a:rPr lang="ru-RU" sz="4400" b="1" dirty="0" smtClean="0">
                <a:solidFill>
                  <a:srgbClr val="002060"/>
                </a:solidFill>
                <a:latin typeface="Century Gothic" pitchFamily="34" charset="0"/>
              </a:rPr>
              <a:t/>
            </a:r>
            <a:br>
              <a:rPr lang="ru-RU" sz="4400" b="1" dirty="0" smtClean="0">
                <a:solidFill>
                  <a:srgbClr val="002060"/>
                </a:solidFill>
                <a:latin typeface="Century Gothic" pitchFamily="34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Century Gothic" pitchFamily="34" charset="0"/>
              </a:rPr>
              <a:t>Позднякова А.Н.</a:t>
            </a:r>
            <a:r>
              <a:rPr lang="ru-RU" sz="2200" b="1" dirty="0" smtClean="0">
                <a:solidFill>
                  <a:srgbClr val="002060"/>
                </a:solidFill>
                <a:latin typeface="Century Gothic" pitchFamily="34" charset="0"/>
              </a:rPr>
              <a:t/>
            </a:r>
            <a:br>
              <a:rPr lang="ru-RU" sz="2200" b="1" dirty="0" smtClean="0">
                <a:solidFill>
                  <a:srgbClr val="002060"/>
                </a:solidFill>
                <a:latin typeface="Century Gothic" pitchFamily="34" charset="0"/>
              </a:rPr>
            </a:b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16632"/>
            <a:ext cx="1064982" cy="12241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772400" cy="11430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Теоретическая готовность учителя 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Century Gothic" pitchFamily="34" charset="0"/>
              </a:rPr>
              <a:t>Теоретическая деятельность проявляется в обобщенном умении педагогически мыслить, которое предполагает наличие у учителя следующих умений: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Century Gothic" pitchFamily="34" charset="0"/>
              </a:rPr>
              <a:t>аналитических;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Century Gothic" pitchFamily="34" charset="0"/>
              </a:rPr>
              <a:t>прогностических; 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Century Gothic" pitchFamily="34" charset="0"/>
              </a:rPr>
              <a:t>проективных;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Century Gothic" pitchFamily="34" charset="0"/>
              </a:rPr>
              <a:t>рефлексивных </a:t>
            </a:r>
          </a:p>
          <a:p>
            <a:pPr>
              <a:buNone/>
            </a:pPr>
            <a:endParaRPr lang="ru-RU" sz="36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869160"/>
            <a:ext cx="2762250" cy="1476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243408"/>
            <a:ext cx="8229600" cy="1298408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Практическая готовность учителя 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412776"/>
            <a:ext cx="8229600" cy="492252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entury Gothic" pitchFamily="34" charset="0"/>
              </a:rPr>
              <a:t>Содержание практической готовности выражается во внешних (предметных) умениях, т.е. в действиях, которые можно наблюдать. К ним относятся следующие умения:</a:t>
            </a:r>
          </a:p>
          <a:p>
            <a:r>
              <a:rPr lang="ru-RU" b="1" dirty="0" smtClean="0">
                <a:latin typeface="Century Gothic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организаторские;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мобилизационные;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информационные;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развивающие;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ориентационные;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перцептивные</a:t>
            </a:r>
            <a:r>
              <a:rPr lang="ru-RU" b="1" dirty="0">
                <a:solidFill>
                  <a:srgbClr val="002060"/>
                </a:solidFill>
                <a:latin typeface="Century Gothic" pitchFamily="34" charset="0"/>
              </a:rPr>
              <a:t>; (умение и способность проникать в душевный мир учащихся, развитая психологическая наблюдательность)</a:t>
            </a:r>
            <a:endParaRPr lang="ru-RU" b="1" dirty="0" smtClean="0">
              <a:solidFill>
                <a:srgbClr val="002060"/>
              </a:solidFill>
              <a:latin typeface="Century Gothic" pitchFamily="34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коммуникативные </a:t>
            </a:r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 </a:t>
            </a:r>
            <a:endParaRPr lang="ru-RU" b="1" dirty="0" smtClean="0">
              <a:solidFill>
                <a:srgbClr val="002060"/>
              </a:solidFill>
              <a:latin typeface="Century Gothic" pitchFamily="34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3212976"/>
            <a:ext cx="1584970" cy="175962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214446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Основные элементы педагогической компетентности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8964488" cy="5240624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FF0000"/>
                </a:solidFill>
              </a:rPr>
              <a:t>Методическая компетентность </a:t>
            </a:r>
            <a:r>
              <a:rPr lang="ru-RU" sz="1800" b="1" dirty="0" smtClean="0">
                <a:solidFill>
                  <a:srgbClr val="002060"/>
                </a:solidFill>
              </a:rPr>
              <a:t>включает владение различными методами обучения, знание дидактических методов, приемов и умение применять их в процессе обучения, знание психологических механизмов усвоения знаний и умений в процессе обучения.</a:t>
            </a:r>
          </a:p>
          <a:p>
            <a:r>
              <a:rPr lang="ru-RU" sz="1800" b="1" dirty="0" smtClean="0">
                <a:solidFill>
                  <a:srgbClr val="FF0000"/>
                </a:solidFill>
              </a:rPr>
              <a:t>Психолого-педагогическая компетентность </a:t>
            </a:r>
            <a:r>
              <a:rPr lang="ru-RU" sz="1800" b="1" dirty="0" smtClean="0">
                <a:solidFill>
                  <a:srgbClr val="002060"/>
                </a:solidFill>
              </a:rPr>
              <a:t>предполагает владение педагогической диагностикой, умение строить педагогически целесообразные отношения с обучаемыми, осуществлять индивидуальную работу на основе результатов педагогической диагностики; знание возрастной психологии, психологии межличностного и педагогического общения; умение пробуждать и развивать у обучаемых устойчивый интерес к выбранной специальности, к преподаваемому предмету.</a:t>
            </a:r>
          </a:p>
          <a:p>
            <a:r>
              <a:rPr lang="ru-RU" sz="1800" b="1" dirty="0" smtClean="0">
                <a:solidFill>
                  <a:srgbClr val="FF0000"/>
                </a:solidFill>
              </a:rPr>
              <a:t>Дифференциально-психологическая компетентность </a:t>
            </a:r>
            <a:r>
              <a:rPr lang="ru-RU" sz="1800" b="1" dirty="0" smtClean="0">
                <a:solidFill>
                  <a:srgbClr val="002060"/>
                </a:solidFill>
              </a:rPr>
              <a:t>включает умение выявлять личностные особенности, установки и направленность обучаемых, определять и учитывать эмоциональное состояние людей; умение грамотно строить взаимоотношения с руководителями, коллегами, учащимися.</a:t>
            </a:r>
          </a:p>
          <a:p>
            <a:r>
              <a:rPr lang="ru-RU" sz="1800" b="1" dirty="0" err="1" smtClean="0">
                <a:solidFill>
                  <a:srgbClr val="FF0000"/>
                </a:solidFill>
              </a:rPr>
              <a:t>Аутопсихологическая</a:t>
            </a:r>
            <a:r>
              <a:rPr lang="ru-RU" sz="1800" b="1" dirty="0" smtClean="0">
                <a:solidFill>
                  <a:srgbClr val="FF0000"/>
                </a:solidFill>
              </a:rPr>
              <a:t> компетентност</a:t>
            </a:r>
            <a:r>
              <a:rPr lang="ru-RU" sz="1800" b="1" dirty="0" smtClean="0">
                <a:solidFill>
                  <a:srgbClr val="002060"/>
                </a:solidFill>
              </a:rPr>
              <a:t>ь подразумевает умение осознавать уровень собственной деятельности, своих способностей; знание о способах профессионального самосовершенствования; умение видеть причины недостатков в своей работе, в себе; желание самосовершенствования.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442424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Анализ качества и критерии оценки деятельности  учителя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640960" cy="5184576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D34817"/>
              </a:buClr>
            </a:pPr>
            <a:r>
              <a:rPr lang="ru-RU" sz="2000" b="1" dirty="0">
                <a:solidFill>
                  <a:schemeClr val="accent1"/>
                </a:solidFill>
              </a:rPr>
              <a:t>Нормативный уровень </a:t>
            </a:r>
            <a:r>
              <a:rPr lang="ru-RU" sz="2000" b="1" dirty="0">
                <a:solidFill>
                  <a:srgbClr val="002060"/>
                </a:solidFill>
              </a:rPr>
              <a:t>характерен для </a:t>
            </a:r>
            <a:r>
              <a:rPr lang="ru-RU" sz="2000" b="1" dirty="0" smtClean="0">
                <a:solidFill>
                  <a:srgbClr val="002060"/>
                </a:solidFill>
              </a:rPr>
              <a:t>педагогов, </a:t>
            </a:r>
            <a:r>
              <a:rPr lang="ru-RU" sz="2000" b="1" dirty="0">
                <a:solidFill>
                  <a:srgbClr val="002060"/>
                </a:solidFill>
              </a:rPr>
              <a:t>ориентированных на стандарт, эталонное качество педагогической деятельности, стремящихся к его сохранению и поддержанию.</a:t>
            </a:r>
          </a:p>
          <a:p>
            <a:pPr lvl="0">
              <a:buClr>
                <a:srgbClr val="D34817"/>
              </a:buClr>
            </a:pPr>
            <a:r>
              <a:rPr lang="ru-RU" sz="2000" b="1" dirty="0">
                <a:solidFill>
                  <a:srgbClr val="FF0000"/>
                </a:solidFill>
              </a:rPr>
              <a:t>Преобразующий уровень </a:t>
            </a:r>
            <a:r>
              <a:rPr lang="ru-RU" sz="2000" b="1" dirty="0">
                <a:solidFill>
                  <a:srgbClr val="002060"/>
                </a:solidFill>
              </a:rPr>
              <a:t>качества предполагает достижение позитивного результата педагогической деятельности за счет освоения и поиска нового, которое уже, как правило, где-то, кем-то реализуется. </a:t>
            </a:r>
            <a:r>
              <a:rPr lang="ru-RU" sz="2000" b="1" dirty="0" smtClean="0">
                <a:solidFill>
                  <a:srgbClr val="002060"/>
                </a:solidFill>
              </a:rPr>
              <a:t>Педагоги, </a:t>
            </a:r>
            <a:r>
              <a:rPr lang="ru-RU" sz="2000" b="1" dirty="0">
                <a:solidFill>
                  <a:srgbClr val="002060"/>
                </a:solidFill>
              </a:rPr>
              <a:t>работающие на этом уровне качества, более полно отражают свою индивидуальность в педагогической деятельности, для них характерен ориентир на нормы индивидуального прогресса.</a:t>
            </a:r>
          </a:p>
          <a:p>
            <a:pPr lvl="0">
              <a:buClr>
                <a:srgbClr val="D34817"/>
              </a:buClr>
            </a:pPr>
            <a:r>
              <a:rPr lang="ru-RU" sz="2000" b="1" dirty="0">
                <a:solidFill>
                  <a:srgbClr val="FF0000"/>
                </a:solidFill>
              </a:rPr>
              <a:t>Творческий уровень </a:t>
            </a:r>
            <a:r>
              <a:rPr lang="ru-RU" sz="2000" b="1" dirty="0">
                <a:solidFill>
                  <a:srgbClr val="002060"/>
                </a:solidFill>
              </a:rPr>
              <a:t>- в большей степени ориентирован на нормы, идеалы, устанавливающие перспективные цели в данном виде деятельности, и индивидуальные нормы. Он характерен для </a:t>
            </a:r>
            <a:r>
              <a:rPr lang="ru-RU" sz="2000" b="1" dirty="0" smtClean="0">
                <a:solidFill>
                  <a:srgbClr val="002060"/>
                </a:solidFill>
              </a:rPr>
              <a:t>педагогов, </a:t>
            </a:r>
            <a:r>
              <a:rPr lang="ru-RU" sz="2000" b="1" dirty="0">
                <a:solidFill>
                  <a:srgbClr val="002060"/>
                </a:solidFill>
              </a:rPr>
              <a:t>занимающихся исследовательской работой, имеющих собственные методики преподавания, постоянно находящихся в творческом поиске.</a:t>
            </a: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784976" cy="5055840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Педагогическое мастерство </a:t>
            </a:r>
            <a:r>
              <a:rPr lang="ru-RU" b="1" dirty="0">
                <a:solidFill>
                  <a:srgbClr val="002060"/>
                </a:solidFill>
              </a:rPr>
              <a:t>— это сплав личностно-деловых качеств и профессиональной компетентности учителя-воспитателя.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Педагогическое мастерство </a:t>
            </a:r>
            <a:r>
              <a:rPr lang="ru-RU" b="1" dirty="0" smtClean="0">
                <a:solidFill>
                  <a:srgbClr val="002060"/>
                </a:solidFill>
              </a:rPr>
              <a:t>формируется на основе практического опыта. Но не любой опыт становится источником профессионального мастерства. Таким источником является только труд, осмысленный с точки зрения его сущности, целей и технологии деятельности.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4077072"/>
            <a:ext cx="828092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ts val="580"/>
              </a:spcBef>
              <a:buClr>
                <a:srgbClr val="D34817"/>
              </a:buClr>
              <a:buSzPct val="85000"/>
              <a:buFont typeface="Wingdings 2"/>
              <a:buChar char=""/>
            </a:pPr>
            <a:r>
              <a:rPr lang="ru-RU" sz="2600" b="1" dirty="0">
                <a:solidFill>
                  <a:srgbClr val="FF0000"/>
                </a:solidFill>
              </a:rPr>
              <a:t>Педагогическое мастерство </a:t>
            </a:r>
            <a:r>
              <a:rPr lang="ru-RU" sz="2600" b="1" dirty="0">
                <a:solidFill>
                  <a:srgbClr val="002060"/>
                </a:solidFill>
              </a:rPr>
              <a:t>выражается в совершенном владении педагогом приёмами и методами, всем арсеналом педагогических умений и навыков, обеспечивающих практическое воплощение педагогического искусства в процессе формирования личности.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579296" cy="532859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Коренным отличием в структуре знаний рядовых учителей и мастеров является постоянно совершенствующееся знание психологии детей и умелое применение методики благодаря этому знанию. В.А. Сухомлинский писал:</a:t>
            </a:r>
          </a:p>
          <a:p>
            <a:pPr>
              <a:buNone/>
            </a:pPr>
            <a:r>
              <a:rPr lang="ru-RU" b="1" dirty="0" smtClean="0"/>
              <a:t>  </a:t>
            </a:r>
            <a:r>
              <a:rPr lang="ru-RU" b="1" i="1" dirty="0" smtClean="0">
                <a:solidFill>
                  <a:srgbClr val="C00000"/>
                </a:solidFill>
              </a:rPr>
              <a:t>"Не забывайте, что почва, на которой строится ваше педагогическое мастерство, — в самом ребенке, в его отношении к знаниям и к вам, учителю. Это — желание учиться, вдохновение, готовность к преодолению трудностей. Заботливо обогащайте эту почву, без нее нет школы"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</a:p>
          <a:p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0292" y="5335760"/>
            <a:ext cx="983976" cy="128073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29600" cy="511256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Особую роль в процессе профессионального самосовершенствования педагога играет его инновационная деятельность. </a:t>
            </a:r>
            <a:endParaRPr lang="ru-RU" b="1" dirty="0" smtClean="0">
              <a:solidFill>
                <a:srgbClr val="002060"/>
              </a:solidFill>
              <a:latin typeface="Century Gothic" pitchFamily="34" charset="0"/>
            </a:endParaRP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FF0000"/>
                </a:solidFill>
                <a:latin typeface="Century Gothic" pitchFamily="34" charset="0"/>
              </a:rPr>
              <a:t>Она </a:t>
            </a:r>
            <a:r>
              <a:rPr lang="ru-RU" b="1" dirty="0" smtClean="0">
                <a:solidFill>
                  <a:srgbClr val="FF0000"/>
                </a:solidFill>
                <a:latin typeface="Century Gothic" pitchFamily="34" charset="0"/>
              </a:rPr>
              <a:t>является важнейшим условием его профессионального развития</a:t>
            </a:r>
            <a:r>
              <a:rPr lang="ru-RU" b="1" dirty="0" smtClean="0">
                <a:latin typeface="Century Gothic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Если педагогу, работающему в традиционной системе, достаточно владеть педагогической техникой, т.е. системой обучающих умений, позволяющих ему осуществлять учебно-воспитательную деятельность на профессиональном уровне и добиваться более или менее успешного обучения, то для перехода в инновационный режим определяющей является готовность педагога к инновациям.</a:t>
            </a: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332656"/>
            <a:ext cx="7632848" cy="492443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entury Gothic" pitchFamily="34" charset="0"/>
              </a:rPr>
              <a:t>Инновационная </a:t>
            </a:r>
            <a:r>
              <a:rPr lang="ru-RU" sz="2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entury Gothic" pitchFamily="34" charset="0"/>
              </a:rPr>
              <a:t>деятельность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8745" y="5301208"/>
            <a:ext cx="1709936" cy="12824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Инновационная </a:t>
            </a:r>
            <a:r>
              <a:rPr lang="ru-RU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деятельность </a:t>
            </a:r>
            <a:r>
              <a:rPr lang="ru-RU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-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целенаправленная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педагогическая деятельность, основанная на осмыслении (рефлексии) своего собственного практического опыта при помощи сравнения и изучения, изменения и развития учебно-воспитательного процесса с целью достижения более высоких результатов, получения нового знания, качественно иной педагогической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практики </a:t>
            </a:r>
          </a:p>
          <a:p>
            <a:pPr marL="0" indent="0">
              <a:buNone/>
            </a:pPr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Gothic" pitchFamily="34" charset="0"/>
            </a:endParaRPr>
          </a:p>
          <a:p>
            <a:pPr marL="0" indent="0">
              <a:buNone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buNone/>
            </a:pP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5373216"/>
            <a:ext cx="1512168" cy="12241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901648218"/>
              </p:ext>
            </p:extLst>
          </p:nvPr>
        </p:nvGraphicFramePr>
        <p:xfrm>
          <a:off x="395536" y="332656"/>
          <a:ext cx="8280920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212976"/>
            <a:ext cx="2016224" cy="194421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Без 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творчества нет 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педагога-мастера 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Clr>
                <a:srgbClr val="D34817"/>
              </a:buClr>
              <a:buNone/>
            </a:pPr>
            <a:r>
              <a:rPr lang="ru-RU" sz="2200" dirty="0" smtClean="0">
                <a:solidFill>
                  <a:prstClr val="black"/>
                </a:solidFill>
              </a:rPr>
              <a:t> </a:t>
            </a:r>
            <a:endParaRPr lang="ru-RU" sz="2200" dirty="0">
              <a:solidFill>
                <a:prstClr val="black"/>
              </a:solidFill>
            </a:endParaRPr>
          </a:p>
          <a:p>
            <a:pPr marL="0" lvl="0" indent="0" algn="just">
              <a:buClr>
                <a:srgbClr val="D34817"/>
              </a:buClr>
              <a:buNone/>
            </a:pPr>
            <a:r>
              <a:rPr lang="ru-RU" sz="2200" b="1" dirty="0">
                <a:solidFill>
                  <a:srgbClr val="002060"/>
                </a:solidFill>
                <a:latin typeface="Century Gothic" pitchFamily="34" charset="0"/>
              </a:rPr>
              <a:t>Профессиональная деятельность педагога неполноценна, если она строится только как воспроизводство однажды усвоенных методов работы, если в ней не используются объективно существующие возможности для достижения более высоких результатов образования, если она не способствует развитию личности самого </a:t>
            </a:r>
            <a:r>
              <a:rPr lang="ru-RU" sz="2200" b="1" dirty="0" smtClean="0">
                <a:solidFill>
                  <a:srgbClr val="002060"/>
                </a:solidFill>
                <a:latin typeface="Century Gothic" pitchFamily="34" charset="0"/>
              </a:rPr>
              <a:t>педагога</a:t>
            </a:r>
            <a:endParaRPr lang="ru-RU" sz="2200" b="1" dirty="0">
              <a:solidFill>
                <a:srgbClr val="002060"/>
              </a:solidFill>
              <a:latin typeface="Century Gothic" pitchFamily="34" charset="0"/>
            </a:endParaRPr>
          </a:p>
          <a:p>
            <a:pPr algn="just"/>
            <a:endParaRPr lang="ru-RU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581128"/>
            <a:ext cx="2232248" cy="20416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3222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435280" cy="626469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Профессиональная компетентность учителя - «способность»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        Индивидуальная, устойчивая характеристика личности, состоящая из специфической чувствительности к объекту, процессу и результатам, позволяющим находить продуктивные способы решения задач в конкретных условиях. </a:t>
            </a:r>
          </a:p>
          <a:p>
            <a:pPr marL="0" indent="0" algn="ctr">
              <a:buNone/>
            </a:pPr>
            <a:endParaRPr lang="ru-RU" b="1" dirty="0" smtClean="0">
              <a:solidFill>
                <a:srgbClr val="002060"/>
              </a:solidFill>
              <a:latin typeface="Century Gothic" pitchFamily="34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Century Gothic" pitchFamily="34" charset="0"/>
              </a:rPr>
              <a:t>Педагогические способности </a:t>
            </a:r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рассматриваются в качестве функционирующей системы, поэтому </a:t>
            </a:r>
            <a:r>
              <a:rPr lang="ru-RU" b="1" dirty="0" smtClean="0">
                <a:solidFill>
                  <a:srgbClr val="FF0000"/>
                </a:solidFill>
                <a:latin typeface="Century Gothic" pitchFamily="34" charset="0"/>
              </a:rPr>
              <a:t>главным критерием способностей выступает результат деятельности.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8424936" cy="5688632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неожиданное </a:t>
            </a:r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событие (успех или провал, как толчок к развитию или расширению деятельности или к постановке проблемы);</a:t>
            </a:r>
          </a:p>
          <a:p>
            <a:pPr lvl="0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различные несоответствия (между истинными мотивами поведения детей, их запросами и желаниями и практическими действиями педагога);</a:t>
            </a:r>
          </a:p>
          <a:p>
            <a:pPr lvl="0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потребности педагогического процесса (слабые места в методике, поиск новых идей);</a:t>
            </a:r>
          </a:p>
          <a:p>
            <a:pPr lvl="0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появление новых образовательных моделей;</a:t>
            </a:r>
          </a:p>
          <a:p>
            <a:pPr lvl="0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демографический фактор;</a:t>
            </a:r>
          </a:p>
          <a:p>
            <a:pPr lvl="0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изменения в ценностях и установках детей (изменение отношения детей к образованию, к значимым ценностям влечёт за собой поиск новых форм общения и профессионального поведения);</a:t>
            </a:r>
          </a:p>
          <a:p>
            <a:pPr lvl="0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новые знания (новые концепции, подходы к образованию, конкретные методики и технологии).</a:t>
            </a:r>
          </a:p>
          <a:p>
            <a:pPr>
              <a:buFont typeface="Wingdings" pitchFamily="2" charset="2"/>
              <a:buChar char="v"/>
            </a:pPr>
            <a:endParaRPr lang="ru-RU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5577" y="282674"/>
            <a:ext cx="7632848" cy="892552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274320" lvl="0" indent="-274320">
              <a:spcBef>
                <a:spcPts val="580"/>
              </a:spcBef>
              <a:buClr>
                <a:srgbClr val="D34817"/>
              </a:buClr>
              <a:buSzPct val="85000"/>
            </a:pPr>
            <a:r>
              <a:rPr lang="ru-RU" sz="2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Источниками инновационных идей могут быть: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4248472" cy="4572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Инновационная деятельность учителя — социально-педагогический феномен, отражающий его творческий потенциал, выход за пределы нормативной деятельности.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499992" y="1447800"/>
            <a:ext cx="4320480" cy="4572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err="1">
                <a:solidFill>
                  <a:srgbClr val="002060"/>
                </a:solidFill>
                <a:latin typeface="Century Gothic" pitchFamily="34" charset="0"/>
              </a:rPr>
              <a:t>Акмеология</a:t>
            </a:r>
            <a:r>
              <a:rPr lang="ru-RU" b="1" dirty="0">
                <a:solidFill>
                  <a:srgbClr val="002060"/>
                </a:solidFill>
                <a:latin typeface="Century Gothic" pitchFamily="34" charset="0"/>
              </a:rPr>
              <a:t> — наука, исследующая закономерности и факторы достижения вершин профессионализма, творческого долголетия человека.</a:t>
            </a:r>
          </a:p>
          <a:p>
            <a:endParaRPr lang="ru-RU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88640"/>
            <a:ext cx="1080120" cy="115366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1. Не передавать знания, а раскрывать потенциальные возможности </a:t>
            </a:r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  </a:t>
            </a:r>
            <a:endParaRPr lang="ru-RU" b="1" dirty="0" smtClean="0">
              <a:solidFill>
                <a:srgbClr val="002060"/>
              </a:solidFill>
              <a:latin typeface="Century Gothic" pitchFamily="34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2. Задействовать эмоциональную сферу школьников, вызывать положительные эмоции в процессе учения.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3. Разработать программу развития творческого потенциала личности школьника, которая предполагает: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- включение школьников в кружковую деятельность;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- углубленное изучение профильных предметов.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    В процессе реализации данных задач происходит самореализация личности как учителя, так и ученика.</a:t>
            </a:r>
          </a:p>
          <a:p>
            <a:endParaRPr lang="ru-RU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88640"/>
            <a:ext cx="7948488" cy="892552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Задачи педагога в развитии творческого </a:t>
            </a:r>
            <a:r>
              <a:rPr lang="ru-RU" sz="2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потенциала    </a:t>
            </a:r>
            <a:r>
              <a:rPr lang="ru-RU" sz="2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учащегося 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445224"/>
            <a:ext cx="1371600" cy="118262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764704"/>
            <a:ext cx="7772400" cy="457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Успех деятельности учителя во многом определяется тем, насколько он является участником учебно-исследовательской и научно- методической работы, насколько он владеет инструментарием исследовательского труда, как важной составной части общей педагогической культуры учителя. 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2960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268760"/>
            <a:ext cx="799288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  <a:p>
            <a:r>
              <a:rPr lang="ru-RU" sz="2000" b="1" dirty="0" smtClean="0">
                <a:solidFill>
                  <a:srgbClr val="002060"/>
                </a:solidFill>
                <a:latin typeface="Century Gothic" pitchFamily="34" charset="0"/>
              </a:rPr>
              <a:t>Во-первых</a:t>
            </a:r>
            <a:r>
              <a:rPr lang="ru-RU" sz="2000" b="1" dirty="0">
                <a:solidFill>
                  <a:srgbClr val="002060"/>
                </a:solidFill>
                <a:latin typeface="Century Gothic" pitchFamily="34" charset="0"/>
              </a:rPr>
              <a:t>, это «человек, который любит детей, находит радость в общении с ними, верит в то, что каждый ребенок может стать хорошим человеком, умеет дружить с детьми, принимает близко к сердцу детские радости и горести, знает душу ребенка</a:t>
            </a:r>
            <a:r>
              <a:rPr lang="ru-RU" sz="2000" b="1" dirty="0" smtClean="0">
                <a:solidFill>
                  <a:srgbClr val="002060"/>
                </a:solidFill>
                <a:latin typeface="Century Gothic" pitchFamily="34" charset="0"/>
              </a:rPr>
              <a:t>» </a:t>
            </a:r>
          </a:p>
          <a:p>
            <a:endParaRPr lang="ru-RU" sz="2000" b="1" dirty="0">
              <a:solidFill>
                <a:srgbClr val="002060"/>
              </a:solidFill>
              <a:latin typeface="Century Gothic" pitchFamily="34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Century Gothic" pitchFamily="34" charset="0"/>
              </a:rPr>
              <a:t>Во-вторых</a:t>
            </a:r>
            <a:r>
              <a:rPr lang="ru-RU" sz="2000" b="1" dirty="0">
                <a:solidFill>
                  <a:srgbClr val="002060"/>
                </a:solidFill>
                <a:latin typeface="Century Gothic" pitchFamily="34" charset="0"/>
              </a:rPr>
              <a:t>, это «человек, хорошо знающий науку, на основе которой построен преподаваемый им предмет, влюбленный в нее, знающий ее горизонты – новейшие открытия, исследования, достижения</a:t>
            </a:r>
            <a:r>
              <a:rPr lang="ru-RU" sz="2000" b="1" dirty="0" smtClean="0">
                <a:solidFill>
                  <a:srgbClr val="002060"/>
                </a:solidFill>
                <a:latin typeface="Century Gothic" pitchFamily="34" charset="0"/>
              </a:rPr>
              <a:t>» </a:t>
            </a:r>
          </a:p>
          <a:p>
            <a:endParaRPr lang="ru-RU" sz="2000" b="1" dirty="0">
              <a:solidFill>
                <a:srgbClr val="002060"/>
              </a:solidFill>
              <a:latin typeface="Century Gothic" pitchFamily="34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Century Gothic" pitchFamily="34" charset="0"/>
              </a:rPr>
              <a:t>  </a:t>
            </a:r>
            <a:r>
              <a:rPr lang="ru-RU" sz="2000" b="1" dirty="0">
                <a:solidFill>
                  <a:srgbClr val="002060"/>
                </a:solidFill>
                <a:latin typeface="Century Gothic" pitchFamily="34" charset="0"/>
              </a:rPr>
              <a:t>В-третьих, это «человек, знающий психологию и педагогику, понимающий и чувствующий, что без знания науки о воспитании работать с детьми невозможно</a:t>
            </a:r>
            <a:r>
              <a:rPr lang="ru-RU" sz="2000" b="1" dirty="0" smtClean="0">
                <a:solidFill>
                  <a:srgbClr val="002060"/>
                </a:solidFill>
                <a:latin typeface="Century Gothic" pitchFamily="34" charset="0"/>
              </a:rPr>
              <a:t>»</a:t>
            </a:r>
          </a:p>
          <a:p>
            <a:pPr algn="r"/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err="1">
                <a:solidFill>
                  <a:srgbClr val="002060"/>
                </a:solidFill>
              </a:rPr>
              <a:t>В.А.Сухомлинский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71661" y="461907"/>
            <a:ext cx="5292625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/>
            <a:r>
              <a:rPr lang="ru-RU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entury Gothic" pitchFamily="34" charset="0"/>
              </a:rPr>
              <a:t>Что значит хороший учитель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12972261"/>
              </p:ext>
            </p:extLst>
          </p:nvPr>
        </p:nvGraphicFramePr>
        <p:xfrm>
          <a:off x="565212" y="1236194"/>
          <a:ext cx="822960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71600" y="548680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entury Gothic" pitchFamily="34" charset="0"/>
              </a:rPr>
              <a:t>Общие умения учителя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entury Gothic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19313">
            <a:off x="7451857" y="5379509"/>
            <a:ext cx="1363984" cy="12593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424936" cy="100811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400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</a:p>
          <a:p>
            <a:pPr algn="ctr">
              <a:buNone/>
            </a:pPr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marL="0" indent="0" algn="ctr">
              <a:buNone/>
            </a:pPr>
            <a:r>
              <a:rPr lang="ru-RU" sz="51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Педагогические умения можно объединить в следующие группы </a:t>
            </a:r>
          </a:p>
          <a:p>
            <a:pPr algn="ctr">
              <a:buNone/>
            </a:pP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412776"/>
            <a:ext cx="8208912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>
                <a:latin typeface="Century Gothic" pitchFamily="34" charset="0"/>
              </a:rPr>
              <a:t>умения "переводить" содержание объективного процесса воспитания в конкретные </a:t>
            </a:r>
            <a:r>
              <a:rPr lang="ru-RU" sz="2400" b="1" dirty="0">
                <a:latin typeface="Century Gothic" pitchFamily="34" charset="0"/>
                <a:hlinkClick r:id="rId3" action="ppaction://hlinksldjump"/>
              </a:rPr>
              <a:t>педагогические</a:t>
            </a:r>
            <a:r>
              <a:rPr lang="ru-RU" sz="2400" b="1" dirty="0">
                <a:latin typeface="Century Gothic" pitchFamily="34" charset="0"/>
              </a:rPr>
              <a:t> задачи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19828" y="2852936"/>
            <a:ext cx="8208912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>
                <a:latin typeface="Century Gothic" pitchFamily="34" charset="0"/>
              </a:rPr>
              <a:t>умения построить и привести в движение </a:t>
            </a:r>
            <a:r>
              <a:rPr lang="ru-RU" sz="2400" b="1" dirty="0">
                <a:latin typeface="Century Gothic" pitchFamily="34" charset="0"/>
                <a:hlinkClick r:id="rId4" action="ppaction://hlinksldjump"/>
              </a:rPr>
              <a:t>логически</a:t>
            </a:r>
            <a:r>
              <a:rPr lang="ru-RU" sz="2400" b="1" dirty="0">
                <a:latin typeface="Century Gothic" pitchFamily="34" charset="0"/>
              </a:rPr>
              <a:t> завершенную педагогическую систему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18742" y="3861048"/>
            <a:ext cx="8208912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>
                <a:latin typeface="Century Gothic" pitchFamily="34" charset="0"/>
              </a:rPr>
              <a:t>умения выделять и устанавливать взаимосвязи между компонентами и факторами воспитания, </a:t>
            </a:r>
            <a:r>
              <a:rPr lang="ru-RU" sz="2400" b="1" dirty="0">
                <a:latin typeface="Century Gothic" pitchFamily="34" charset="0"/>
                <a:hlinkClick r:id="rId5" action="ppaction://hlinksldjump"/>
              </a:rPr>
              <a:t>приводить</a:t>
            </a:r>
            <a:r>
              <a:rPr lang="ru-RU" sz="2400" b="1" dirty="0">
                <a:latin typeface="Century Gothic" pitchFamily="34" charset="0"/>
              </a:rPr>
              <a:t> их в действие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18742" y="5445224"/>
            <a:ext cx="8187141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>
                <a:latin typeface="Century Gothic" pitchFamily="34" charset="0"/>
              </a:rPr>
              <a:t>умения учета и оценки результатов </a:t>
            </a:r>
            <a:r>
              <a:rPr lang="ru-RU" sz="2400" b="1" dirty="0">
                <a:latin typeface="Century Gothic" pitchFamily="34" charset="0"/>
                <a:hlinkClick r:id="rId6" action="ppaction://hlinksldjump"/>
              </a:rPr>
              <a:t>педагогической</a:t>
            </a:r>
            <a:r>
              <a:rPr lang="ru-RU" sz="2400" b="1" dirty="0">
                <a:latin typeface="Century Gothic" pitchFamily="34" charset="0"/>
              </a:rPr>
              <a:t> деятельности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620688"/>
            <a:ext cx="8229600" cy="5688632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 </a:t>
            </a:r>
            <a:r>
              <a:rPr lang="ru-RU" sz="3200" b="1" dirty="0" smtClean="0">
                <a:latin typeface="Century Gothic" pitchFamily="34" charset="0"/>
              </a:rPr>
              <a:t>изучение личности и коллектива для определения уровня их подготовленности к активному овладению новыми знаниями и проектирование на этой основе развития коллектива и отдельных учащихся;</a:t>
            </a:r>
          </a:p>
          <a:p>
            <a:r>
              <a:rPr lang="ru-RU" sz="3200" b="1" dirty="0" smtClean="0">
                <a:latin typeface="Century Gothic" pitchFamily="34" charset="0"/>
              </a:rPr>
              <a:t>выделение комплекса образовательных, воспитательных и развивающих задач, их конкретизация и определение доминирующей задачи;</a:t>
            </a:r>
            <a:endParaRPr lang="ru-RU" sz="3200" b="1" dirty="0">
              <a:latin typeface="Century Gothic" pitchFamily="34" charset="0"/>
            </a:endParaRPr>
          </a:p>
        </p:txBody>
      </p:sp>
      <p:pic>
        <p:nvPicPr>
          <p:cNvPr id="4" name="Рисунок 3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085184"/>
            <a:ext cx="1524000" cy="1524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764704"/>
            <a:ext cx="7772400" cy="525658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Century Gothic" pitchFamily="34" charset="0"/>
              </a:rPr>
              <a:t> комплексное планирование образовательно-воспитательных задач; 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Century Gothic" pitchFamily="34" charset="0"/>
              </a:rPr>
              <a:t>обоснованный отбор содержания образовательного процесса;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Century Gothic" pitchFamily="34" charset="0"/>
              </a:rPr>
              <a:t> оптимальный выбор форм, методов и средств его организации;</a:t>
            </a:r>
          </a:p>
          <a:p>
            <a:pPr>
              <a:buNone/>
            </a:pPr>
            <a:endParaRPr lang="ru-RU" sz="32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pic>
        <p:nvPicPr>
          <p:cNvPr id="2" name="Рисунок 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797152"/>
            <a:ext cx="1524000" cy="1524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548680"/>
            <a:ext cx="8820472" cy="519985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Century Gothic" pitchFamily="34" charset="0"/>
              </a:rPr>
              <a:t> создание необходимых условий (материальных, морально-психологических, организационных, гигиенических и др.); </a:t>
            </a:r>
          </a:p>
          <a:p>
            <a:r>
              <a:rPr lang="ru-RU" sz="2800" b="1" dirty="0" smtClean="0">
                <a:latin typeface="Century Gothic" pitchFamily="34" charset="0"/>
              </a:rPr>
              <a:t>активизация личности школьника, развитие его деятельности, превращающей его из объекта в субъект воспитания; </a:t>
            </a:r>
          </a:p>
          <a:p>
            <a:r>
              <a:rPr lang="ru-RU" sz="2800" b="1" dirty="0" smtClean="0">
                <a:latin typeface="Century Gothic" pitchFamily="34" charset="0"/>
              </a:rPr>
              <a:t>организация и развитие совместной деятельности; </a:t>
            </a:r>
          </a:p>
          <a:p>
            <a:r>
              <a:rPr lang="ru-RU" sz="2800" b="1" dirty="0" smtClean="0">
                <a:latin typeface="Century Gothic" pitchFamily="34" charset="0"/>
              </a:rPr>
              <a:t>обеспечение связи школы со средой, регулирование внешних непрограммируемых воздействий;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" name="Рисунок 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41168"/>
            <a:ext cx="1524000" cy="1524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7772400" cy="4572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Century Gothic" pitchFamily="34" charset="0"/>
              </a:rPr>
              <a:t> самоанализ и анализ образовательного процесса и результатов деятельности учителя; </a:t>
            </a:r>
          </a:p>
          <a:p>
            <a:r>
              <a:rPr lang="ru-RU" sz="3600" b="1" dirty="0" smtClean="0">
                <a:latin typeface="Century Gothic" pitchFamily="34" charset="0"/>
              </a:rPr>
              <a:t>определение нового комплекса доминирующих и подчиненных педагогических задач;</a:t>
            </a:r>
          </a:p>
          <a:p>
            <a:pPr>
              <a:buNone/>
            </a:pPr>
            <a:endParaRPr lang="ru-RU" sz="3600" b="1" dirty="0">
              <a:latin typeface="Century Gothic" pitchFamily="34" charset="0"/>
            </a:endParaRPr>
          </a:p>
        </p:txBody>
      </p:sp>
      <p:pic>
        <p:nvPicPr>
          <p:cNvPr id="2" name="Рисунок 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941168"/>
            <a:ext cx="1524000" cy="1524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404664"/>
            <a:ext cx="8136904" cy="4572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Century Gothic" pitchFamily="34" charset="0"/>
              </a:rPr>
              <a:t>уровень системно-моделирующего творчества </a:t>
            </a:r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соответствует высшему мастерству </a:t>
            </a:r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педагога, </a:t>
            </a:r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когда его внимание сфокусировано на личности обучаемого, когда </a:t>
            </a:r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педагог </a:t>
            </a:r>
            <a:r>
              <a:rPr lang="ru-RU" b="1" dirty="0" smtClean="0">
                <a:solidFill>
                  <a:srgbClr val="002060"/>
                </a:solidFill>
                <a:latin typeface="Century Gothic" pitchFamily="34" charset="0"/>
              </a:rPr>
              <a:t>превращает учебный предмет в средство формирования творческой личности обучаемого, способной к профессиональному и личностному самоутверждению.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4221088"/>
            <a:ext cx="1872208" cy="230514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239</TotalTime>
  <Words>1384</Words>
  <Application>Microsoft Office PowerPoint</Application>
  <PresentationFormat>Экран (4:3)</PresentationFormat>
  <Paragraphs>125</Paragraphs>
  <Slides>24</Slides>
  <Notes>23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Справедливость</vt:lpstr>
      <vt:lpstr>  Компоненты профессиональной культуры педагога, критерии профессионального творчества Позднякова А.Н.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Теоретическая готовность учителя </vt:lpstr>
      <vt:lpstr>Практическая готовность учителя </vt:lpstr>
      <vt:lpstr>Основные элементы педагогической компетентности</vt:lpstr>
      <vt:lpstr>Анализ качества и критерии оценки деятельности  учителя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Без творчества нет педагога-мастера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Профессиональная компетентность учителя как условие реализации творческого потенциала учащихся</dc:title>
  <dc:creator>Валентина</dc:creator>
  <cp:lastModifiedBy>Admin</cp:lastModifiedBy>
  <cp:revision>27</cp:revision>
  <dcterms:created xsi:type="dcterms:W3CDTF">2011-12-04T11:37:11Z</dcterms:created>
  <dcterms:modified xsi:type="dcterms:W3CDTF">2013-12-22T08:28:49Z</dcterms:modified>
</cp:coreProperties>
</file>