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77D8D5-32DE-476F-881B-205FE106E8B0}" type="datetimeFigureOut">
              <a:rPr lang="ru-RU" smtClean="0"/>
              <a:t>25.09.2013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C780D4E-A056-4A55-9046-8CDC7E8CA1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1945-2013 </a:t>
            </a:r>
            <a:r>
              <a:rPr lang="ru-RU" sz="4400" b="1" dirty="0" err="1" smtClean="0"/>
              <a:t>г.г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800" b="1" dirty="0" smtClean="0"/>
              <a:t>Франция</a:t>
            </a:r>
            <a:endParaRPr lang="ru-RU" sz="88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3773" y="4437112"/>
            <a:ext cx="2381250" cy="1590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406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9309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Составьте тезисный план ответа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«Внешняя политика Франции </a:t>
            </a:r>
            <a:br>
              <a:rPr lang="ru-RU" b="1" dirty="0" smtClean="0">
                <a:solidFill>
                  <a:schemeClr val="accent2"/>
                </a:solidFill>
              </a:rPr>
            </a:br>
            <a:r>
              <a:rPr lang="ru-RU" b="1" dirty="0" smtClean="0">
                <a:solidFill>
                  <a:schemeClr val="accent2"/>
                </a:solidFill>
              </a:rPr>
              <a:t>с 1945 по 2013 год»</a:t>
            </a:r>
            <a:endParaRPr lang="ru-RU" b="1" dirty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615603" cy="172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566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Шарль де Голль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2200" b="1" u="sng" dirty="0" smtClean="0">
                <a:solidFill>
                  <a:schemeClr val="tx1"/>
                </a:solidFill>
              </a:rPr>
              <a:t>18-й президент Франции</a:t>
            </a:r>
            <a:br>
              <a:rPr lang="ru-RU" sz="2200" b="1" u="sng" dirty="0" smtClean="0">
                <a:solidFill>
                  <a:schemeClr val="tx1"/>
                </a:solidFill>
              </a:rPr>
            </a:br>
            <a:r>
              <a:rPr lang="ru-RU" sz="2200" b="1" u="sng" dirty="0" smtClean="0">
                <a:solidFill>
                  <a:schemeClr val="tx1"/>
                </a:solidFill>
              </a:rPr>
              <a:t>1-й президент Пятой республики</a:t>
            </a:r>
            <a:br>
              <a:rPr lang="ru-RU" sz="2200" b="1" u="sng" dirty="0" smtClean="0">
                <a:solidFill>
                  <a:schemeClr val="tx1"/>
                </a:solidFill>
              </a:rPr>
            </a:br>
            <a:endParaRPr lang="ru-RU" sz="2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447159" cy="4525963"/>
          </a:xfrm>
        </p:spPr>
        <p:txBody>
          <a:bodyPr>
            <a:normAutofit fontScale="92500"/>
          </a:bodyPr>
          <a:lstStyle/>
          <a:p>
            <a:r>
              <a:rPr lang="ru-RU" sz="3600" dirty="0" smtClean="0"/>
              <a:t>1944г- 1946 – возглавил Временное правительство  </a:t>
            </a:r>
          </a:p>
          <a:p>
            <a:r>
              <a:rPr lang="ru-RU" sz="3600" dirty="0" smtClean="0"/>
              <a:t>1953г-  распустил партию </a:t>
            </a:r>
          </a:p>
          <a:p>
            <a:pPr marL="0" indent="0">
              <a:buNone/>
            </a:pPr>
            <a:r>
              <a:rPr lang="ru-RU" sz="3600" dirty="0" smtClean="0"/>
              <a:t>«Объединение французского народа»</a:t>
            </a:r>
          </a:p>
          <a:p>
            <a:r>
              <a:rPr lang="ru-RU" sz="3600" dirty="0" smtClean="0"/>
              <a:t>1958-1969 – президент Франции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358" y="1447600"/>
            <a:ext cx="2988121" cy="450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43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Внутренняя и внешняя политика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115616" y="1412776"/>
            <a:ext cx="7772400" cy="4572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Шарль де Голль писал:</a:t>
            </a:r>
          </a:p>
          <a:p>
            <a:r>
              <a:rPr lang="ru-RU" b="1" dirty="0" smtClean="0"/>
              <a:t>« Сумею </a:t>
            </a:r>
            <a:r>
              <a:rPr lang="ru-RU" b="1" dirty="0"/>
              <a:t>ли я сделать так, чтобы появилась возможность решить жизненно важную проблему деколонизации, начать экономическое и социальное преобразование нашей страны в эпоху науки и техники, восстановить независимость нашей политики и нашей обороны, превратить Францию в поборника объединения всей Европы, вернуть Франции её ореол и влияние в мире, особенно в странах «третьего мира», которым она пользовалась на протяжении многих веков? Нет никаких сомнений: вот цель, которую я могу и должен достичь</a:t>
            </a:r>
            <a:r>
              <a:rPr lang="ru-RU" b="1" dirty="0" smtClean="0"/>
              <a:t>.»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Удалось ли достичь поставленных целей?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90242" y="6184741"/>
            <a:ext cx="193546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>
                <a:solidFill>
                  <a:prstClr val="black"/>
                </a:solidFill>
              </a:rPr>
              <a:t> Стр. 50-52.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122413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203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Жорж Помпиду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53973671"/>
              </p:ext>
            </p:extLst>
          </p:nvPr>
        </p:nvGraphicFramePr>
        <p:xfrm>
          <a:off x="179512" y="1340768"/>
          <a:ext cx="4779701" cy="3781035"/>
        </p:xfrm>
        <a:graphic>
          <a:graphicData uri="http://schemas.openxmlformats.org/drawingml/2006/table">
            <a:tbl>
              <a:tblPr/>
              <a:tblGrid>
                <a:gridCol w="4571421"/>
                <a:gridCol w="208280"/>
              </a:tblGrid>
              <a:tr h="672075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61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u="sng" dirty="0">
                          <a:effectLst/>
                        </a:rPr>
                        <a:t>19-й президент Франции</a:t>
                      </a:r>
                      <a:br>
                        <a:rPr lang="ru-RU" sz="3200" b="1" u="sng" dirty="0">
                          <a:effectLst/>
                        </a:rPr>
                      </a:br>
                      <a:r>
                        <a:rPr lang="ru-RU" sz="3200" b="1" u="sng" dirty="0">
                          <a:effectLst/>
                        </a:rPr>
                        <a:t>2-й президент Пятой республики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20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u="sng" dirty="0">
                          <a:effectLst/>
                        </a:rPr>
                        <a:t>20 июня 1969 года — </a:t>
                      </a:r>
                      <a:endParaRPr lang="ru-RU" sz="3200" b="1" u="sng" dirty="0" smtClean="0">
                        <a:effectLst/>
                      </a:endParaRPr>
                    </a:p>
                    <a:p>
                      <a:pPr algn="ctr"/>
                      <a:r>
                        <a:rPr lang="ru-RU" sz="3200" b="1" u="sng" dirty="0" smtClean="0">
                          <a:effectLst/>
                        </a:rPr>
                        <a:t>2 </a:t>
                      </a:r>
                      <a:r>
                        <a:rPr lang="ru-RU" sz="3200" b="1" u="sng" dirty="0">
                          <a:effectLst/>
                        </a:rPr>
                        <a:t>апреля 1974 года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56792"/>
            <a:ext cx="345638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913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Валери Жискар </a:t>
            </a:r>
            <a:r>
              <a:rPr lang="ru-RU" b="1" dirty="0" err="1" smtClean="0">
                <a:solidFill>
                  <a:schemeClr val="tx1"/>
                </a:solidFill>
              </a:rPr>
              <a:t>д’Эстен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05588735"/>
              </p:ext>
            </p:extLst>
          </p:nvPr>
        </p:nvGraphicFramePr>
        <p:xfrm>
          <a:off x="323528" y="1124744"/>
          <a:ext cx="5131685" cy="4460736"/>
        </p:xfrm>
        <a:graphic>
          <a:graphicData uri="http://schemas.openxmlformats.org/drawingml/2006/table">
            <a:tbl>
              <a:tblPr/>
              <a:tblGrid>
                <a:gridCol w="4923405"/>
                <a:gridCol w="208280"/>
              </a:tblGrid>
              <a:tr h="86409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</a:rPr>
                        <a:t>20-й </a:t>
                      </a: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президент Франции</a:t>
                      </a:r>
                      <a:b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3-й президент Пятой республики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640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solidFill>
                            <a:schemeClr val="tx1"/>
                          </a:solidFill>
                          <a:effectLst/>
                        </a:rPr>
                        <a:t>27 мая 1974 года — 21 мая 1981 года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324035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69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3673611"/>
            <a:ext cx="4356484" cy="306375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21-й президент Франции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4-й президент Пятой республики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21 мая 1981 — 17 мая 1995гг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accent2"/>
                </a:solidFill>
              </a:rPr>
              <a:t>Почему во Франции победили левые партии? Чем характеризуется внутренняя политика Ф. Миттерана?</a:t>
            </a:r>
            <a:endParaRPr lang="ru-RU" sz="3600" b="1" dirty="0">
              <a:solidFill>
                <a:schemeClr val="accent2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476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3816424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914500" y="225514"/>
            <a:ext cx="7545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Франсуа  Миттеран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259345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Жак Ширак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258816" cy="4525963"/>
          </a:xfrm>
        </p:spPr>
        <p:txBody>
          <a:bodyPr/>
          <a:lstStyle/>
          <a:p>
            <a:r>
              <a:rPr lang="ru-RU" b="1" dirty="0" smtClean="0"/>
              <a:t>22-й Президент Франции</a:t>
            </a:r>
          </a:p>
          <a:p>
            <a:r>
              <a:rPr lang="ru-RU" b="1" dirty="0" smtClean="0"/>
              <a:t>5-й президент Пятой республики 	</a:t>
            </a:r>
          </a:p>
          <a:p>
            <a:r>
              <a:rPr lang="ru-RU" b="1" dirty="0" smtClean="0"/>
              <a:t>17 мая 1995 года — 16 мая 2007 года</a:t>
            </a:r>
            <a:endParaRPr lang="ru-RU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664965"/>
            <a:ext cx="3315072" cy="421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565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</a:rPr>
              <a:t>Николя Саркози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691084"/>
            <a:ext cx="354498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 descr="Фла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76588"/>
            <a:ext cx="20955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966470"/>
              </p:ext>
            </p:extLst>
          </p:nvPr>
        </p:nvGraphicFramePr>
        <p:xfrm>
          <a:off x="179512" y="1772815"/>
          <a:ext cx="4608512" cy="3906346"/>
        </p:xfrm>
        <a:graphic>
          <a:graphicData uri="http://schemas.openxmlformats.org/drawingml/2006/table">
            <a:tbl>
              <a:tblPr/>
              <a:tblGrid>
                <a:gridCol w="4346033"/>
                <a:gridCol w="262479"/>
              </a:tblGrid>
              <a:tr h="677886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63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3200" b="1" dirty="0">
                          <a:effectLst/>
                        </a:rPr>
                        <a:t>23-й президент Франции</a:t>
                      </a:r>
                      <a:br>
                        <a:rPr lang="ru-RU" sz="3200" b="1" dirty="0">
                          <a:effectLst/>
                        </a:rPr>
                      </a:br>
                      <a:r>
                        <a:rPr lang="ru-RU" sz="3200" b="1" dirty="0">
                          <a:effectLst/>
                        </a:rPr>
                        <a:t>6-й президент Пятой республики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A9A9A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63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effectLst/>
                        </a:rPr>
                        <a:t>16 мая 2007 года </a:t>
                      </a:r>
                      <a:r>
                        <a:rPr lang="ru-RU" sz="3200" b="1" dirty="0" smtClean="0">
                          <a:effectLst/>
                        </a:rPr>
                        <a:t>—</a:t>
                      </a:r>
                    </a:p>
                    <a:p>
                      <a:pPr algn="ctr"/>
                      <a:r>
                        <a:rPr lang="ru-RU" sz="3200" b="1" dirty="0">
                          <a:effectLst/>
                        </a:rPr>
                        <a:t> 15 мая 2012 года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524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Франсуа </a:t>
            </a:r>
            <a:r>
              <a:rPr lang="ru-RU" sz="4400" b="1" dirty="0" err="1" smtClean="0">
                <a:solidFill>
                  <a:schemeClr val="tx1"/>
                </a:solidFill>
              </a:rPr>
              <a:t>Олланд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7-й президент Пятой республики 	</a:t>
            </a:r>
          </a:p>
          <a:p>
            <a:pPr marL="0" indent="0">
              <a:buNone/>
            </a:pPr>
            <a:r>
              <a:rPr lang="ru-RU" sz="4000" b="1" dirty="0" smtClean="0"/>
              <a:t>   с 15 </a:t>
            </a:r>
            <a:r>
              <a:rPr lang="ru-RU" sz="3600" b="1" dirty="0" smtClean="0"/>
              <a:t>мая</a:t>
            </a:r>
            <a:r>
              <a:rPr lang="ru-RU" sz="4000" b="1" dirty="0" smtClean="0"/>
              <a:t> 2012 года</a:t>
            </a:r>
            <a:endParaRPr lang="ru-RU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8408" y="1772816"/>
            <a:ext cx="26670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8527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181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Франция</vt:lpstr>
      <vt:lpstr>Шарль де Голль 18-й президент Франции 1-й президент Пятой республики </vt:lpstr>
      <vt:lpstr>Внутренняя и внешняя политика</vt:lpstr>
      <vt:lpstr>Жорж Помпиду</vt:lpstr>
      <vt:lpstr>Валери Жискар д’Эстен </vt:lpstr>
      <vt:lpstr>21-й президент Франции 4-й президент Пятой республики 21 мая 1981 — 17 мая 1995гг Почему во Франции победили левые партии? Чем характеризуется внутренняя политика Ф. Миттерана?</vt:lpstr>
      <vt:lpstr>Жак Ширак</vt:lpstr>
      <vt:lpstr>Николя Саркози</vt:lpstr>
      <vt:lpstr>Франсуа Олланд</vt:lpstr>
      <vt:lpstr>Составьте тезисный план ответа    «Внешняя политика Франции  с 1945 по 2013 год»</vt:lpstr>
    </vt:vector>
  </TitlesOfParts>
  <Company>SanBuild &amp; 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6</cp:revision>
  <dcterms:created xsi:type="dcterms:W3CDTF">2013-09-25T14:18:37Z</dcterms:created>
  <dcterms:modified xsi:type="dcterms:W3CDTF">2013-09-25T15:33:15Z</dcterms:modified>
</cp:coreProperties>
</file>