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3" r:id="rId7"/>
    <p:sldId id="261" r:id="rId8"/>
    <p:sldId id="265" r:id="rId9"/>
    <p:sldId id="266" r:id="rId10"/>
    <p:sldId id="262"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3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075972-415F-48F3-993F-E43F8F1E56E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28BBA525-08AD-4130-AF16-CE9423E3CC9A}">
      <dgm:prSet phldrT="[Текст]"/>
      <dgm:spPr/>
      <dgm:t>
        <a:bodyPr/>
        <a:lstStyle/>
        <a:p>
          <a:r>
            <a:rPr lang="ru-RU" dirty="0" smtClean="0"/>
            <a:t> </a:t>
          </a:r>
          <a:endParaRPr lang="ru-RU" dirty="0"/>
        </a:p>
      </dgm:t>
    </dgm:pt>
    <dgm:pt modelId="{BD4CDD56-5B9D-4F37-9537-C198EB059162}" type="parTrans" cxnId="{12A9AB2B-1427-47B6-8859-E4F94D96257A}">
      <dgm:prSet/>
      <dgm:spPr/>
      <dgm:t>
        <a:bodyPr/>
        <a:lstStyle/>
        <a:p>
          <a:endParaRPr lang="ru-RU"/>
        </a:p>
      </dgm:t>
    </dgm:pt>
    <dgm:pt modelId="{57843F66-7893-4CC8-A777-FA7B4799593D}" type="sibTrans" cxnId="{12A9AB2B-1427-47B6-8859-E4F94D96257A}">
      <dgm:prSet/>
      <dgm:spPr/>
      <dgm:t>
        <a:bodyPr/>
        <a:lstStyle/>
        <a:p>
          <a:endParaRPr lang="ru-RU"/>
        </a:p>
      </dgm:t>
    </dgm:pt>
    <dgm:pt modelId="{BA6BC661-1D77-4E67-A493-44756091B9AE}">
      <dgm:prSet phldrT="[Текст]" custT="1"/>
      <dgm:spPr/>
      <dgm:t>
        <a:bodyPr/>
        <a:lstStyle/>
        <a:p>
          <a:r>
            <a:rPr lang="ru-RU" sz="2000" b="1" dirty="0" smtClean="0"/>
            <a:t>В 1447 году стал королем Польши</a:t>
          </a:r>
          <a:endParaRPr lang="ru-RU" sz="2000" b="1" dirty="0"/>
        </a:p>
      </dgm:t>
    </dgm:pt>
    <dgm:pt modelId="{A53062C7-7FD2-4E06-9B5A-0807A594A07B}" type="parTrans" cxnId="{D895547B-04C5-4FCE-92B7-D42AFFF0B346}">
      <dgm:prSet/>
      <dgm:spPr/>
      <dgm:t>
        <a:bodyPr/>
        <a:lstStyle/>
        <a:p>
          <a:endParaRPr lang="ru-RU"/>
        </a:p>
      </dgm:t>
    </dgm:pt>
    <dgm:pt modelId="{718F5A70-6056-4AC1-BCF1-93C91AFD81B2}" type="sibTrans" cxnId="{D895547B-04C5-4FCE-92B7-D42AFFF0B346}">
      <dgm:prSet/>
      <dgm:spPr/>
      <dgm:t>
        <a:bodyPr/>
        <a:lstStyle/>
        <a:p>
          <a:endParaRPr lang="ru-RU"/>
        </a:p>
      </dgm:t>
    </dgm:pt>
    <dgm:pt modelId="{E6FE82C0-68C0-47C8-9EB8-6FCB3DDC8F4A}">
      <dgm:prSet phldrT="[Текст]"/>
      <dgm:spPr/>
      <dgm:t>
        <a:bodyPr/>
        <a:lstStyle/>
        <a:p>
          <a:r>
            <a:rPr lang="ru-RU" b="1" dirty="0" smtClean="0"/>
            <a:t>Отказался от претензий на русские земли</a:t>
          </a:r>
          <a:endParaRPr lang="ru-RU" b="1" dirty="0"/>
        </a:p>
      </dgm:t>
    </dgm:pt>
    <dgm:pt modelId="{8FCF7984-F2AC-4A4A-9B38-CD654F8257E9}" type="parTrans" cxnId="{7F6F64A3-85FA-43CA-9512-0417ACF06CD6}">
      <dgm:prSet/>
      <dgm:spPr/>
      <dgm:t>
        <a:bodyPr/>
        <a:lstStyle/>
        <a:p>
          <a:endParaRPr lang="ru-RU"/>
        </a:p>
      </dgm:t>
    </dgm:pt>
    <dgm:pt modelId="{53D2934D-52FB-424E-AECA-959480CBE602}" type="sibTrans" cxnId="{7F6F64A3-85FA-43CA-9512-0417ACF06CD6}">
      <dgm:prSet/>
      <dgm:spPr/>
      <dgm:t>
        <a:bodyPr/>
        <a:lstStyle/>
        <a:p>
          <a:endParaRPr lang="ru-RU"/>
        </a:p>
      </dgm:t>
    </dgm:pt>
    <dgm:pt modelId="{8AB0E559-AD8D-42F6-93D2-FBBDD5ED826B}">
      <dgm:prSet phldrT="[Текст]"/>
      <dgm:spPr/>
      <dgm:t>
        <a:bodyPr/>
        <a:lstStyle/>
        <a:p>
          <a:r>
            <a:rPr lang="ru-RU" b="1" dirty="0" smtClean="0"/>
            <a:t>Вел успешную войну с Тевтонским орденом за венгерский престол</a:t>
          </a:r>
          <a:endParaRPr lang="ru-RU" b="1" dirty="0"/>
        </a:p>
      </dgm:t>
    </dgm:pt>
    <dgm:pt modelId="{C2C4F066-7F78-4CB0-9779-9D164DFC65DF}" type="parTrans" cxnId="{80E39860-72C5-465F-A94C-63BEA70DBB6E}">
      <dgm:prSet/>
      <dgm:spPr/>
      <dgm:t>
        <a:bodyPr/>
        <a:lstStyle/>
        <a:p>
          <a:endParaRPr lang="ru-RU"/>
        </a:p>
      </dgm:t>
    </dgm:pt>
    <dgm:pt modelId="{673B3E32-CE3E-479C-9879-C8120C5D28C1}" type="sibTrans" cxnId="{80E39860-72C5-465F-A94C-63BEA70DBB6E}">
      <dgm:prSet/>
      <dgm:spPr/>
      <dgm:t>
        <a:bodyPr/>
        <a:lstStyle/>
        <a:p>
          <a:endParaRPr lang="ru-RU"/>
        </a:p>
      </dgm:t>
    </dgm:pt>
    <dgm:pt modelId="{A6E31BF3-E118-4945-8D1D-F0DC5D812AF9}">
      <dgm:prSet phldrT="[Текст]"/>
      <dgm:spPr/>
      <dgm:t>
        <a:bodyPr/>
        <a:lstStyle/>
        <a:p>
          <a:r>
            <a:rPr lang="ru-RU" b="1" dirty="0" smtClean="0"/>
            <a:t>Крымское ханство вступило в союз с Москвой</a:t>
          </a:r>
          <a:endParaRPr lang="ru-RU" b="1" dirty="0"/>
        </a:p>
      </dgm:t>
    </dgm:pt>
    <dgm:pt modelId="{B094A15F-6106-456F-96F1-C839E8B6105C}" type="parTrans" cxnId="{5CD7AC45-80B3-4A59-9FD4-4A0A56F894C8}">
      <dgm:prSet/>
      <dgm:spPr/>
      <dgm:t>
        <a:bodyPr/>
        <a:lstStyle/>
        <a:p>
          <a:endParaRPr lang="ru-RU"/>
        </a:p>
      </dgm:t>
    </dgm:pt>
    <dgm:pt modelId="{6A692233-3FFB-4A05-A0F5-31FB8E3CBBD0}" type="sibTrans" cxnId="{5CD7AC45-80B3-4A59-9FD4-4A0A56F894C8}">
      <dgm:prSet/>
      <dgm:spPr/>
      <dgm:t>
        <a:bodyPr/>
        <a:lstStyle/>
        <a:p>
          <a:endParaRPr lang="ru-RU"/>
        </a:p>
      </dgm:t>
    </dgm:pt>
    <dgm:pt modelId="{71CCC3CD-AB2E-4714-894D-16ADB34E1C41}">
      <dgm:prSet phldrT="[Текст]"/>
      <dgm:spPr/>
      <dgm:t>
        <a:bodyPr/>
        <a:lstStyle/>
        <a:p>
          <a:r>
            <a:rPr lang="ru-RU" b="1" dirty="0" smtClean="0"/>
            <a:t>Обострились отношения с Молдавией , Турцией, Германией</a:t>
          </a:r>
          <a:endParaRPr lang="ru-RU" b="1" dirty="0"/>
        </a:p>
      </dgm:t>
    </dgm:pt>
    <dgm:pt modelId="{20E565C2-87C5-4238-AE1B-A20BDAA8014C}" type="parTrans" cxnId="{85B41A18-B405-4CAD-90AD-CE79D9DA6F5D}">
      <dgm:prSet/>
      <dgm:spPr/>
      <dgm:t>
        <a:bodyPr/>
        <a:lstStyle/>
        <a:p>
          <a:endParaRPr lang="ru-RU"/>
        </a:p>
      </dgm:t>
    </dgm:pt>
    <dgm:pt modelId="{BF4B556B-8595-4A8E-A7B9-54B8969E7DD4}" type="sibTrans" cxnId="{85B41A18-B405-4CAD-90AD-CE79D9DA6F5D}">
      <dgm:prSet/>
      <dgm:spPr/>
      <dgm:t>
        <a:bodyPr/>
        <a:lstStyle/>
        <a:p>
          <a:endParaRPr lang="ru-RU"/>
        </a:p>
      </dgm:t>
    </dgm:pt>
    <dgm:pt modelId="{41C7A6BA-FEA2-4177-BCA1-54F48D79D3B7}" type="pres">
      <dgm:prSet presAssocID="{5E075972-415F-48F3-993F-E43F8F1E56E0}" presName="vert0" presStyleCnt="0">
        <dgm:presLayoutVars>
          <dgm:dir/>
          <dgm:animOne val="branch"/>
          <dgm:animLvl val="lvl"/>
        </dgm:presLayoutVars>
      </dgm:prSet>
      <dgm:spPr/>
      <dgm:t>
        <a:bodyPr/>
        <a:lstStyle/>
        <a:p>
          <a:endParaRPr lang="ru-RU"/>
        </a:p>
      </dgm:t>
    </dgm:pt>
    <dgm:pt modelId="{AAABFBF9-CF5E-4BC8-82E4-BE274734A9CE}" type="pres">
      <dgm:prSet presAssocID="{28BBA525-08AD-4130-AF16-CE9423E3CC9A}" presName="thickLine" presStyleLbl="alignNode1" presStyleIdx="0" presStyleCnt="1"/>
      <dgm:spPr/>
    </dgm:pt>
    <dgm:pt modelId="{6D2C6FAE-A0E3-4E67-999F-B14BFD2B4B93}" type="pres">
      <dgm:prSet presAssocID="{28BBA525-08AD-4130-AF16-CE9423E3CC9A}" presName="horz1" presStyleCnt="0"/>
      <dgm:spPr/>
    </dgm:pt>
    <dgm:pt modelId="{4EA270A9-83EE-4E9B-A0D7-4681AE06EE7E}" type="pres">
      <dgm:prSet presAssocID="{28BBA525-08AD-4130-AF16-CE9423E3CC9A}" presName="tx1" presStyleLbl="revTx" presStyleIdx="0" presStyleCnt="6"/>
      <dgm:spPr/>
      <dgm:t>
        <a:bodyPr/>
        <a:lstStyle/>
        <a:p>
          <a:endParaRPr lang="ru-RU"/>
        </a:p>
      </dgm:t>
    </dgm:pt>
    <dgm:pt modelId="{6EE262AD-524D-4B6B-971E-DF248C0B771B}" type="pres">
      <dgm:prSet presAssocID="{28BBA525-08AD-4130-AF16-CE9423E3CC9A}" presName="vert1" presStyleCnt="0"/>
      <dgm:spPr/>
    </dgm:pt>
    <dgm:pt modelId="{82E49BCA-BB2E-4552-83A1-5617F54C6830}" type="pres">
      <dgm:prSet presAssocID="{BA6BC661-1D77-4E67-A493-44756091B9AE}" presName="vertSpace2a" presStyleCnt="0"/>
      <dgm:spPr/>
    </dgm:pt>
    <dgm:pt modelId="{2D421C1E-D239-408B-91B1-5A8862F5EEB9}" type="pres">
      <dgm:prSet presAssocID="{BA6BC661-1D77-4E67-A493-44756091B9AE}" presName="horz2" presStyleCnt="0"/>
      <dgm:spPr/>
    </dgm:pt>
    <dgm:pt modelId="{E9E29D20-56D0-4A58-8989-B6CD266F8463}" type="pres">
      <dgm:prSet presAssocID="{BA6BC661-1D77-4E67-A493-44756091B9AE}" presName="horzSpace2" presStyleCnt="0"/>
      <dgm:spPr/>
    </dgm:pt>
    <dgm:pt modelId="{829FA668-3C46-44C9-80D2-31118CC0BFA9}" type="pres">
      <dgm:prSet presAssocID="{BA6BC661-1D77-4E67-A493-44756091B9AE}" presName="tx2" presStyleLbl="revTx" presStyleIdx="1" presStyleCnt="6"/>
      <dgm:spPr/>
      <dgm:t>
        <a:bodyPr/>
        <a:lstStyle/>
        <a:p>
          <a:endParaRPr lang="ru-RU"/>
        </a:p>
      </dgm:t>
    </dgm:pt>
    <dgm:pt modelId="{637E4CBF-5DA0-4375-87F0-7DEB770E33B7}" type="pres">
      <dgm:prSet presAssocID="{BA6BC661-1D77-4E67-A493-44756091B9AE}" presName="vert2" presStyleCnt="0"/>
      <dgm:spPr/>
    </dgm:pt>
    <dgm:pt modelId="{65386018-89D8-4A69-9642-F73A01E21DA5}" type="pres">
      <dgm:prSet presAssocID="{BA6BC661-1D77-4E67-A493-44756091B9AE}" presName="thinLine2b" presStyleLbl="callout" presStyleIdx="0" presStyleCnt="5"/>
      <dgm:spPr/>
    </dgm:pt>
    <dgm:pt modelId="{7EB0ED8F-2461-4AFC-9EC3-FBBDC4D5731C}" type="pres">
      <dgm:prSet presAssocID="{BA6BC661-1D77-4E67-A493-44756091B9AE}" presName="vertSpace2b" presStyleCnt="0"/>
      <dgm:spPr/>
    </dgm:pt>
    <dgm:pt modelId="{3BB27E8B-F42F-4FDE-A2F5-6CDF863BE43F}" type="pres">
      <dgm:prSet presAssocID="{E6FE82C0-68C0-47C8-9EB8-6FCB3DDC8F4A}" presName="horz2" presStyleCnt="0"/>
      <dgm:spPr/>
    </dgm:pt>
    <dgm:pt modelId="{64A3C60D-7BD0-45B0-A937-40818AEE2199}" type="pres">
      <dgm:prSet presAssocID="{E6FE82C0-68C0-47C8-9EB8-6FCB3DDC8F4A}" presName="horzSpace2" presStyleCnt="0"/>
      <dgm:spPr/>
    </dgm:pt>
    <dgm:pt modelId="{06AD5FEA-5A25-4FD2-9F50-E94E8A6CB7F7}" type="pres">
      <dgm:prSet presAssocID="{E6FE82C0-68C0-47C8-9EB8-6FCB3DDC8F4A}" presName="tx2" presStyleLbl="revTx" presStyleIdx="2" presStyleCnt="6"/>
      <dgm:spPr/>
      <dgm:t>
        <a:bodyPr/>
        <a:lstStyle/>
        <a:p>
          <a:endParaRPr lang="ru-RU"/>
        </a:p>
      </dgm:t>
    </dgm:pt>
    <dgm:pt modelId="{B0C88809-2AFE-46CD-B2F6-6BD324F465F5}" type="pres">
      <dgm:prSet presAssocID="{E6FE82C0-68C0-47C8-9EB8-6FCB3DDC8F4A}" presName="vert2" presStyleCnt="0"/>
      <dgm:spPr/>
    </dgm:pt>
    <dgm:pt modelId="{FEB8EF34-42E4-4A28-8C12-7329F7334716}" type="pres">
      <dgm:prSet presAssocID="{E6FE82C0-68C0-47C8-9EB8-6FCB3DDC8F4A}" presName="thinLine2b" presStyleLbl="callout" presStyleIdx="1" presStyleCnt="5"/>
      <dgm:spPr/>
    </dgm:pt>
    <dgm:pt modelId="{D7412D8B-B899-46D7-8B47-104AE93885F6}" type="pres">
      <dgm:prSet presAssocID="{E6FE82C0-68C0-47C8-9EB8-6FCB3DDC8F4A}" presName="vertSpace2b" presStyleCnt="0"/>
      <dgm:spPr/>
    </dgm:pt>
    <dgm:pt modelId="{0C00DFFB-1402-402A-A56F-091F013562E1}" type="pres">
      <dgm:prSet presAssocID="{8AB0E559-AD8D-42F6-93D2-FBBDD5ED826B}" presName="horz2" presStyleCnt="0"/>
      <dgm:spPr/>
    </dgm:pt>
    <dgm:pt modelId="{95334C15-0DA2-4795-B594-CFBF9FF533E0}" type="pres">
      <dgm:prSet presAssocID="{8AB0E559-AD8D-42F6-93D2-FBBDD5ED826B}" presName="horzSpace2" presStyleCnt="0"/>
      <dgm:spPr/>
    </dgm:pt>
    <dgm:pt modelId="{606F590D-91CC-4752-8E0B-9E6752BFFFF7}" type="pres">
      <dgm:prSet presAssocID="{8AB0E559-AD8D-42F6-93D2-FBBDD5ED826B}" presName="tx2" presStyleLbl="revTx" presStyleIdx="3" presStyleCnt="6"/>
      <dgm:spPr/>
      <dgm:t>
        <a:bodyPr/>
        <a:lstStyle/>
        <a:p>
          <a:endParaRPr lang="ru-RU"/>
        </a:p>
      </dgm:t>
    </dgm:pt>
    <dgm:pt modelId="{5E532776-2336-4390-B087-A286C845569B}" type="pres">
      <dgm:prSet presAssocID="{8AB0E559-AD8D-42F6-93D2-FBBDD5ED826B}" presName="vert2" presStyleCnt="0"/>
      <dgm:spPr/>
    </dgm:pt>
    <dgm:pt modelId="{588DDE64-0C2A-4CF5-884D-C2D4FBB28EA4}" type="pres">
      <dgm:prSet presAssocID="{8AB0E559-AD8D-42F6-93D2-FBBDD5ED826B}" presName="thinLine2b" presStyleLbl="callout" presStyleIdx="2" presStyleCnt="5"/>
      <dgm:spPr/>
    </dgm:pt>
    <dgm:pt modelId="{EA5F3EE1-E044-45DA-AE98-43C7F9311B18}" type="pres">
      <dgm:prSet presAssocID="{8AB0E559-AD8D-42F6-93D2-FBBDD5ED826B}" presName="vertSpace2b" presStyleCnt="0"/>
      <dgm:spPr/>
    </dgm:pt>
    <dgm:pt modelId="{8B0575C7-28C3-4C51-A93C-BBA1265557ED}" type="pres">
      <dgm:prSet presAssocID="{A6E31BF3-E118-4945-8D1D-F0DC5D812AF9}" presName="horz2" presStyleCnt="0"/>
      <dgm:spPr/>
    </dgm:pt>
    <dgm:pt modelId="{BE15BFE3-BEDB-4CB0-B4F7-A8A7C4410EC6}" type="pres">
      <dgm:prSet presAssocID="{A6E31BF3-E118-4945-8D1D-F0DC5D812AF9}" presName="horzSpace2" presStyleCnt="0"/>
      <dgm:spPr/>
    </dgm:pt>
    <dgm:pt modelId="{DC4E1E63-8337-4930-9748-C51F41CC8F21}" type="pres">
      <dgm:prSet presAssocID="{A6E31BF3-E118-4945-8D1D-F0DC5D812AF9}" presName="tx2" presStyleLbl="revTx" presStyleIdx="4" presStyleCnt="6"/>
      <dgm:spPr/>
      <dgm:t>
        <a:bodyPr/>
        <a:lstStyle/>
        <a:p>
          <a:endParaRPr lang="ru-RU"/>
        </a:p>
      </dgm:t>
    </dgm:pt>
    <dgm:pt modelId="{5B12B958-9C7E-4D27-9FD6-149328623EC8}" type="pres">
      <dgm:prSet presAssocID="{A6E31BF3-E118-4945-8D1D-F0DC5D812AF9}" presName="vert2" presStyleCnt="0"/>
      <dgm:spPr/>
    </dgm:pt>
    <dgm:pt modelId="{1ECB03A9-FCE3-4E56-AA08-CDB8B4BC65EC}" type="pres">
      <dgm:prSet presAssocID="{A6E31BF3-E118-4945-8D1D-F0DC5D812AF9}" presName="thinLine2b" presStyleLbl="callout" presStyleIdx="3" presStyleCnt="5"/>
      <dgm:spPr/>
    </dgm:pt>
    <dgm:pt modelId="{4273FEC1-4E41-4EB5-A3A3-D959A4DC60F8}" type="pres">
      <dgm:prSet presAssocID="{A6E31BF3-E118-4945-8D1D-F0DC5D812AF9}" presName="vertSpace2b" presStyleCnt="0"/>
      <dgm:spPr/>
    </dgm:pt>
    <dgm:pt modelId="{B0D09498-4BFD-4328-8971-13B284062013}" type="pres">
      <dgm:prSet presAssocID="{71CCC3CD-AB2E-4714-894D-16ADB34E1C41}" presName="horz2" presStyleCnt="0"/>
      <dgm:spPr/>
    </dgm:pt>
    <dgm:pt modelId="{556F196A-898C-4BE4-A470-DE879C803EBB}" type="pres">
      <dgm:prSet presAssocID="{71CCC3CD-AB2E-4714-894D-16ADB34E1C41}" presName="horzSpace2" presStyleCnt="0"/>
      <dgm:spPr/>
    </dgm:pt>
    <dgm:pt modelId="{9B93FB1C-A541-443B-A6F4-EBE016C7D621}" type="pres">
      <dgm:prSet presAssocID="{71CCC3CD-AB2E-4714-894D-16ADB34E1C41}" presName="tx2" presStyleLbl="revTx" presStyleIdx="5" presStyleCnt="6"/>
      <dgm:spPr/>
      <dgm:t>
        <a:bodyPr/>
        <a:lstStyle/>
        <a:p>
          <a:endParaRPr lang="ru-RU"/>
        </a:p>
      </dgm:t>
    </dgm:pt>
    <dgm:pt modelId="{51359C69-7C81-4A42-B5F2-CD2D9B0DB516}" type="pres">
      <dgm:prSet presAssocID="{71CCC3CD-AB2E-4714-894D-16ADB34E1C41}" presName="vert2" presStyleCnt="0"/>
      <dgm:spPr/>
    </dgm:pt>
    <dgm:pt modelId="{E0CB2451-56FB-4E31-9F84-0D6EC51F7540}" type="pres">
      <dgm:prSet presAssocID="{71CCC3CD-AB2E-4714-894D-16ADB34E1C41}" presName="thinLine2b" presStyleLbl="callout" presStyleIdx="4" presStyleCnt="5"/>
      <dgm:spPr/>
    </dgm:pt>
    <dgm:pt modelId="{5AE77EDB-374A-42F8-B837-EF126AF0DEA2}" type="pres">
      <dgm:prSet presAssocID="{71CCC3CD-AB2E-4714-894D-16ADB34E1C41}" presName="vertSpace2b" presStyleCnt="0"/>
      <dgm:spPr/>
    </dgm:pt>
  </dgm:ptLst>
  <dgm:cxnLst>
    <dgm:cxn modelId="{94E74E5C-6C7A-4D01-A5F1-6DA4BCCFB2C4}" type="presOf" srcId="{A6E31BF3-E118-4945-8D1D-F0DC5D812AF9}" destId="{DC4E1E63-8337-4930-9748-C51F41CC8F21}" srcOrd="0" destOrd="0" presId="urn:microsoft.com/office/officeart/2008/layout/LinedList"/>
    <dgm:cxn modelId="{F7B74338-B28F-4E04-9686-5FE5B817F627}" type="presOf" srcId="{E6FE82C0-68C0-47C8-9EB8-6FCB3DDC8F4A}" destId="{06AD5FEA-5A25-4FD2-9F50-E94E8A6CB7F7}" srcOrd="0" destOrd="0" presId="urn:microsoft.com/office/officeart/2008/layout/LinedList"/>
    <dgm:cxn modelId="{D895547B-04C5-4FCE-92B7-D42AFFF0B346}" srcId="{28BBA525-08AD-4130-AF16-CE9423E3CC9A}" destId="{BA6BC661-1D77-4E67-A493-44756091B9AE}" srcOrd="0" destOrd="0" parTransId="{A53062C7-7FD2-4E06-9B5A-0807A594A07B}" sibTransId="{718F5A70-6056-4AC1-BCF1-93C91AFD81B2}"/>
    <dgm:cxn modelId="{80E39860-72C5-465F-A94C-63BEA70DBB6E}" srcId="{28BBA525-08AD-4130-AF16-CE9423E3CC9A}" destId="{8AB0E559-AD8D-42F6-93D2-FBBDD5ED826B}" srcOrd="2" destOrd="0" parTransId="{C2C4F066-7F78-4CB0-9779-9D164DFC65DF}" sibTransId="{673B3E32-CE3E-479C-9879-C8120C5D28C1}"/>
    <dgm:cxn modelId="{5CD7AC45-80B3-4A59-9FD4-4A0A56F894C8}" srcId="{28BBA525-08AD-4130-AF16-CE9423E3CC9A}" destId="{A6E31BF3-E118-4945-8D1D-F0DC5D812AF9}" srcOrd="3" destOrd="0" parTransId="{B094A15F-6106-456F-96F1-C839E8B6105C}" sibTransId="{6A692233-3FFB-4A05-A0F5-31FB8E3CBBD0}"/>
    <dgm:cxn modelId="{85B41A18-B405-4CAD-90AD-CE79D9DA6F5D}" srcId="{28BBA525-08AD-4130-AF16-CE9423E3CC9A}" destId="{71CCC3CD-AB2E-4714-894D-16ADB34E1C41}" srcOrd="4" destOrd="0" parTransId="{20E565C2-87C5-4238-AE1B-A20BDAA8014C}" sibTransId="{BF4B556B-8595-4A8E-A7B9-54B8969E7DD4}"/>
    <dgm:cxn modelId="{79CC784B-9BC4-4DB6-BA01-07050C2CFA20}" type="presOf" srcId="{71CCC3CD-AB2E-4714-894D-16ADB34E1C41}" destId="{9B93FB1C-A541-443B-A6F4-EBE016C7D621}" srcOrd="0" destOrd="0" presId="urn:microsoft.com/office/officeart/2008/layout/LinedList"/>
    <dgm:cxn modelId="{12A9AB2B-1427-47B6-8859-E4F94D96257A}" srcId="{5E075972-415F-48F3-993F-E43F8F1E56E0}" destId="{28BBA525-08AD-4130-AF16-CE9423E3CC9A}" srcOrd="0" destOrd="0" parTransId="{BD4CDD56-5B9D-4F37-9537-C198EB059162}" sibTransId="{57843F66-7893-4CC8-A777-FA7B4799593D}"/>
    <dgm:cxn modelId="{7F6F64A3-85FA-43CA-9512-0417ACF06CD6}" srcId="{28BBA525-08AD-4130-AF16-CE9423E3CC9A}" destId="{E6FE82C0-68C0-47C8-9EB8-6FCB3DDC8F4A}" srcOrd="1" destOrd="0" parTransId="{8FCF7984-F2AC-4A4A-9B38-CD654F8257E9}" sibTransId="{53D2934D-52FB-424E-AECA-959480CBE602}"/>
    <dgm:cxn modelId="{68117B50-5C84-4BBE-834B-280DFD9E60B2}" type="presOf" srcId="{5E075972-415F-48F3-993F-E43F8F1E56E0}" destId="{41C7A6BA-FEA2-4177-BCA1-54F48D79D3B7}" srcOrd="0" destOrd="0" presId="urn:microsoft.com/office/officeart/2008/layout/LinedList"/>
    <dgm:cxn modelId="{A3655E34-7C90-42AB-8132-C87B14B7C2B6}" type="presOf" srcId="{BA6BC661-1D77-4E67-A493-44756091B9AE}" destId="{829FA668-3C46-44C9-80D2-31118CC0BFA9}" srcOrd="0" destOrd="0" presId="urn:microsoft.com/office/officeart/2008/layout/LinedList"/>
    <dgm:cxn modelId="{C9A1E768-2A0E-44DF-A80B-78F73C09100A}" type="presOf" srcId="{8AB0E559-AD8D-42F6-93D2-FBBDD5ED826B}" destId="{606F590D-91CC-4752-8E0B-9E6752BFFFF7}" srcOrd="0" destOrd="0" presId="urn:microsoft.com/office/officeart/2008/layout/LinedList"/>
    <dgm:cxn modelId="{0DF476E6-BC4F-495C-ABA1-FB3C95CE2743}" type="presOf" srcId="{28BBA525-08AD-4130-AF16-CE9423E3CC9A}" destId="{4EA270A9-83EE-4E9B-A0D7-4681AE06EE7E}" srcOrd="0" destOrd="0" presId="urn:microsoft.com/office/officeart/2008/layout/LinedList"/>
    <dgm:cxn modelId="{4E4C77E5-F62A-4C0E-A820-2729680CC920}" type="presParOf" srcId="{41C7A6BA-FEA2-4177-BCA1-54F48D79D3B7}" destId="{AAABFBF9-CF5E-4BC8-82E4-BE274734A9CE}" srcOrd="0" destOrd="0" presId="urn:microsoft.com/office/officeart/2008/layout/LinedList"/>
    <dgm:cxn modelId="{E6311091-F0FB-4C58-94D8-3812F73E7388}" type="presParOf" srcId="{41C7A6BA-FEA2-4177-BCA1-54F48D79D3B7}" destId="{6D2C6FAE-A0E3-4E67-999F-B14BFD2B4B93}" srcOrd="1" destOrd="0" presId="urn:microsoft.com/office/officeart/2008/layout/LinedList"/>
    <dgm:cxn modelId="{EA4BBC8F-7B0C-4679-82FA-EB84E18AF510}" type="presParOf" srcId="{6D2C6FAE-A0E3-4E67-999F-B14BFD2B4B93}" destId="{4EA270A9-83EE-4E9B-A0D7-4681AE06EE7E}" srcOrd="0" destOrd="0" presId="urn:microsoft.com/office/officeart/2008/layout/LinedList"/>
    <dgm:cxn modelId="{E77EA2DF-1164-4300-95BE-CF1FBFC75543}" type="presParOf" srcId="{6D2C6FAE-A0E3-4E67-999F-B14BFD2B4B93}" destId="{6EE262AD-524D-4B6B-971E-DF248C0B771B}" srcOrd="1" destOrd="0" presId="urn:microsoft.com/office/officeart/2008/layout/LinedList"/>
    <dgm:cxn modelId="{0E62AD0E-1727-4DE5-9BBD-F4F921480A36}" type="presParOf" srcId="{6EE262AD-524D-4B6B-971E-DF248C0B771B}" destId="{82E49BCA-BB2E-4552-83A1-5617F54C6830}" srcOrd="0" destOrd="0" presId="urn:microsoft.com/office/officeart/2008/layout/LinedList"/>
    <dgm:cxn modelId="{FD07E851-ADAF-4F1E-957A-4F801F62E479}" type="presParOf" srcId="{6EE262AD-524D-4B6B-971E-DF248C0B771B}" destId="{2D421C1E-D239-408B-91B1-5A8862F5EEB9}" srcOrd="1" destOrd="0" presId="urn:microsoft.com/office/officeart/2008/layout/LinedList"/>
    <dgm:cxn modelId="{65DBBD82-944B-4065-85EC-EA77336C314E}" type="presParOf" srcId="{2D421C1E-D239-408B-91B1-5A8862F5EEB9}" destId="{E9E29D20-56D0-4A58-8989-B6CD266F8463}" srcOrd="0" destOrd="0" presId="urn:microsoft.com/office/officeart/2008/layout/LinedList"/>
    <dgm:cxn modelId="{2242F173-340D-4C73-BF99-4F33279851A0}" type="presParOf" srcId="{2D421C1E-D239-408B-91B1-5A8862F5EEB9}" destId="{829FA668-3C46-44C9-80D2-31118CC0BFA9}" srcOrd="1" destOrd="0" presId="urn:microsoft.com/office/officeart/2008/layout/LinedList"/>
    <dgm:cxn modelId="{EA9085CE-48D4-4C42-BA1D-9B7DEF5632C6}" type="presParOf" srcId="{2D421C1E-D239-408B-91B1-5A8862F5EEB9}" destId="{637E4CBF-5DA0-4375-87F0-7DEB770E33B7}" srcOrd="2" destOrd="0" presId="urn:microsoft.com/office/officeart/2008/layout/LinedList"/>
    <dgm:cxn modelId="{AB048736-C6A4-49C2-BA7B-5E09C676D8FB}" type="presParOf" srcId="{6EE262AD-524D-4B6B-971E-DF248C0B771B}" destId="{65386018-89D8-4A69-9642-F73A01E21DA5}" srcOrd="2" destOrd="0" presId="urn:microsoft.com/office/officeart/2008/layout/LinedList"/>
    <dgm:cxn modelId="{D606CACB-78E8-4D46-9C0F-563A2C86AFEF}" type="presParOf" srcId="{6EE262AD-524D-4B6B-971E-DF248C0B771B}" destId="{7EB0ED8F-2461-4AFC-9EC3-FBBDC4D5731C}" srcOrd="3" destOrd="0" presId="urn:microsoft.com/office/officeart/2008/layout/LinedList"/>
    <dgm:cxn modelId="{9D513B55-4AF3-4996-8A98-675824AD28BB}" type="presParOf" srcId="{6EE262AD-524D-4B6B-971E-DF248C0B771B}" destId="{3BB27E8B-F42F-4FDE-A2F5-6CDF863BE43F}" srcOrd="4" destOrd="0" presId="urn:microsoft.com/office/officeart/2008/layout/LinedList"/>
    <dgm:cxn modelId="{525CCC2E-4C80-4E59-8ED4-BEF44C9D396B}" type="presParOf" srcId="{3BB27E8B-F42F-4FDE-A2F5-6CDF863BE43F}" destId="{64A3C60D-7BD0-45B0-A937-40818AEE2199}" srcOrd="0" destOrd="0" presId="urn:microsoft.com/office/officeart/2008/layout/LinedList"/>
    <dgm:cxn modelId="{78A1C7A4-CBB0-4C53-A97A-6E34F0C9A5E2}" type="presParOf" srcId="{3BB27E8B-F42F-4FDE-A2F5-6CDF863BE43F}" destId="{06AD5FEA-5A25-4FD2-9F50-E94E8A6CB7F7}" srcOrd="1" destOrd="0" presId="urn:microsoft.com/office/officeart/2008/layout/LinedList"/>
    <dgm:cxn modelId="{41F223D2-6DBC-431E-9254-07663DBC4E14}" type="presParOf" srcId="{3BB27E8B-F42F-4FDE-A2F5-6CDF863BE43F}" destId="{B0C88809-2AFE-46CD-B2F6-6BD324F465F5}" srcOrd="2" destOrd="0" presId="urn:microsoft.com/office/officeart/2008/layout/LinedList"/>
    <dgm:cxn modelId="{5E90DF56-2D99-4065-B885-98426463DA9C}" type="presParOf" srcId="{6EE262AD-524D-4B6B-971E-DF248C0B771B}" destId="{FEB8EF34-42E4-4A28-8C12-7329F7334716}" srcOrd="5" destOrd="0" presId="urn:microsoft.com/office/officeart/2008/layout/LinedList"/>
    <dgm:cxn modelId="{4339A25D-5C9D-49E4-B281-9EF6EE974EC0}" type="presParOf" srcId="{6EE262AD-524D-4B6B-971E-DF248C0B771B}" destId="{D7412D8B-B899-46D7-8B47-104AE93885F6}" srcOrd="6" destOrd="0" presId="urn:microsoft.com/office/officeart/2008/layout/LinedList"/>
    <dgm:cxn modelId="{04E48D1B-2601-4642-861A-8E33386F26C5}" type="presParOf" srcId="{6EE262AD-524D-4B6B-971E-DF248C0B771B}" destId="{0C00DFFB-1402-402A-A56F-091F013562E1}" srcOrd="7" destOrd="0" presId="urn:microsoft.com/office/officeart/2008/layout/LinedList"/>
    <dgm:cxn modelId="{361C3277-8B78-4ED5-9D40-1340530B7D97}" type="presParOf" srcId="{0C00DFFB-1402-402A-A56F-091F013562E1}" destId="{95334C15-0DA2-4795-B594-CFBF9FF533E0}" srcOrd="0" destOrd="0" presId="urn:microsoft.com/office/officeart/2008/layout/LinedList"/>
    <dgm:cxn modelId="{688BDB47-B999-4162-90F2-5CBBC9230268}" type="presParOf" srcId="{0C00DFFB-1402-402A-A56F-091F013562E1}" destId="{606F590D-91CC-4752-8E0B-9E6752BFFFF7}" srcOrd="1" destOrd="0" presId="urn:microsoft.com/office/officeart/2008/layout/LinedList"/>
    <dgm:cxn modelId="{D5EB4C90-84CD-40A8-8DBA-203BC188CBC1}" type="presParOf" srcId="{0C00DFFB-1402-402A-A56F-091F013562E1}" destId="{5E532776-2336-4390-B087-A286C845569B}" srcOrd="2" destOrd="0" presId="urn:microsoft.com/office/officeart/2008/layout/LinedList"/>
    <dgm:cxn modelId="{A9E6839D-9E46-49BB-A929-783D81D6A8D9}" type="presParOf" srcId="{6EE262AD-524D-4B6B-971E-DF248C0B771B}" destId="{588DDE64-0C2A-4CF5-884D-C2D4FBB28EA4}" srcOrd="8" destOrd="0" presId="urn:microsoft.com/office/officeart/2008/layout/LinedList"/>
    <dgm:cxn modelId="{222B1E6E-E2F4-46F3-9EB7-F86E9DA6A703}" type="presParOf" srcId="{6EE262AD-524D-4B6B-971E-DF248C0B771B}" destId="{EA5F3EE1-E044-45DA-AE98-43C7F9311B18}" srcOrd="9" destOrd="0" presId="urn:microsoft.com/office/officeart/2008/layout/LinedList"/>
    <dgm:cxn modelId="{BE45C55D-F6E2-41F3-9AC6-5679F3472762}" type="presParOf" srcId="{6EE262AD-524D-4B6B-971E-DF248C0B771B}" destId="{8B0575C7-28C3-4C51-A93C-BBA1265557ED}" srcOrd="10" destOrd="0" presId="urn:microsoft.com/office/officeart/2008/layout/LinedList"/>
    <dgm:cxn modelId="{A95D1ADD-2669-4FE8-934C-C14F98DADBF2}" type="presParOf" srcId="{8B0575C7-28C3-4C51-A93C-BBA1265557ED}" destId="{BE15BFE3-BEDB-4CB0-B4F7-A8A7C4410EC6}" srcOrd="0" destOrd="0" presId="urn:microsoft.com/office/officeart/2008/layout/LinedList"/>
    <dgm:cxn modelId="{94F630AD-3D5D-4994-BB8E-C72F35CEA161}" type="presParOf" srcId="{8B0575C7-28C3-4C51-A93C-BBA1265557ED}" destId="{DC4E1E63-8337-4930-9748-C51F41CC8F21}" srcOrd="1" destOrd="0" presId="urn:microsoft.com/office/officeart/2008/layout/LinedList"/>
    <dgm:cxn modelId="{9C16A199-389F-4C97-B7AB-6575C73DC30B}" type="presParOf" srcId="{8B0575C7-28C3-4C51-A93C-BBA1265557ED}" destId="{5B12B958-9C7E-4D27-9FD6-149328623EC8}" srcOrd="2" destOrd="0" presId="urn:microsoft.com/office/officeart/2008/layout/LinedList"/>
    <dgm:cxn modelId="{00F83457-7E45-436F-8562-CE1A14B1D870}" type="presParOf" srcId="{6EE262AD-524D-4B6B-971E-DF248C0B771B}" destId="{1ECB03A9-FCE3-4E56-AA08-CDB8B4BC65EC}" srcOrd="11" destOrd="0" presId="urn:microsoft.com/office/officeart/2008/layout/LinedList"/>
    <dgm:cxn modelId="{324AF0D6-EEA7-4BDA-B71B-7205EFF05046}" type="presParOf" srcId="{6EE262AD-524D-4B6B-971E-DF248C0B771B}" destId="{4273FEC1-4E41-4EB5-A3A3-D959A4DC60F8}" srcOrd="12" destOrd="0" presId="urn:microsoft.com/office/officeart/2008/layout/LinedList"/>
    <dgm:cxn modelId="{024DD8BC-AA09-4734-A972-D4C249C41EB2}" type="presParOf" srcId="{6EE262AD-524D-4B6B-971E-DF248C0B771B}" destId="{B0D09498-4BFD-4328-8971-13B284062013}" srcOrd="13" destOrd="0" presId="urn:microsoft.com/office/officeart/2008/layout/LinedList"/>
    <dgm:cxn modelId="{7CF81721-E889-4D68-A9AF-C9D7FA2FC628}" type="presParOf" srcId="{B0D09498-4BFD-4328-8971-13B284062013}" destId="{556F196A-898C-4BE4-A470-DE879C803EBB}" srcOrd="0" destOrd="0" presId="urn:microsoft.com/office/officeart/2008/layout/LinedList"/>
    <dgm:cxn modelId="{358119E8-67E9-4ADD-B504-2CC2B077A630}" type="presParOf" srcId="{B0D09498-4BFD-4328-8971-13B284062013}" destId="{9B93FB1C-A541-443B-A6F4-EBE016C7D621}" srcOrd="1" destOrd="0" presId="urn:microsoft.com/office/officeart/2008/layout/LinedList"/>
    <dgm:cxn modelId="{6C7BCA60-7972-464B-9DC0-3B72A5B5A1A9}" type="presParOf" srcId="{B0D09498-4BFD-4328-8971-13B284062013}" destId="{51359C69-7C81-4A42-B5F2-CD2D9B0DB516}" srcOrd="2" destOrd="0" presId="urn:microsoft.com/office/officeart/2008/layout/LinedList"/>
    <dgm:cxn modelId="{2A138E89-8478-418D-B431-8B88D7E957FC}" type="presParOf" srcId="{6EE262AD-524D-4B6B-971E-DF248C0B771B}" destId="{E0CB2451-56FB-4E31-9F84-0D6EC51F7540}" srcOrd="14" destOrd="0" presId="urn:microsoft.com/office/officeart/2008/layout/LinedList"/>
    <dgm:cxn modelId="{24614518-C072-413C-8443-D92E9839C7D3}" type="presParOf" srcId="{6EE262AD-524D-4B6B-971E-DF248C0B771B}" destId="{5AE77EDB-374A-42F8-B837-EF126AF0DEA2}"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B7761E-9EEA-4078-B506-244CED5A26F8}"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u-RU"/>
        </a:p>
      </dgm:t>
    </dgm:pt>
    <dgm:pt modelId="{0BB2A272-E6A0-4C1E-BB1A-FFE6E26F2919}">
      <dgm:prSet phldrT="[Текст]"/>
      <dgm:spPr/>
      <dgm:t>
        <a:bodyPr/>
        <a:lstStyle/>
        <a:p>
          <a:r>
            <a:rPr lang="ru-RU" dirty="0" smtClean="0"/>
            <a:t>  </a:t>
          </a:r>
          <a:endParaRPr lang="ru-RU" dirty="0"/>
        </a:p>
      </dgm:t>
    </dgm:pt>
    <dgm:pt modelId="{C19AD09F-2FDF-4E49-A441-36DCF979D23F}" type="parTrans" cxnId="{1B314A7F-C2D3-4BC1-BDC8-6DCD996B637A}">
      <dgm:prSet/>
      <dgm:spPr/>
      <dgm:t>
        <a:bodyPr/>
        <a:lstStyle/>
        <a:p>
          <a:endParaRPr lang="ru-RU"/>
        </a:p>
      </dgm:t>
    </dgm:pt>
    <dgm:pt modelId="{28F10EC8-E5A0-4887-8267-24D4B0F6D6E0}" type="sibTrans" cxnId="{1B314A7F-C2D3-4BC1-BDC8-6DCD996B637A}">
      <dgm:prSet/>
      <dgm:spPr/>
      <dgm:t>
        <a:bodyPr/>
        <a:lstStyle/>
        <a:p>
          <a:endParaRPr lang="ru-RU"/>
        </a:p>
      </dgm:t>
    </dgm:pt>
    <dgm:pt modelId="{2C0D6A13-CDBC-4059-9E87-2CED91115872}">
      <dgm:prSet phldrT="[Текст]"/>
      <dgm:spPr/>
      <dgm:t>
        <a:bodyPr/>
        <a:lstStyle/>
        <a:p>
          <a:r>
            <a:rPr lang="en-US" dirty="0" smtClean="0"/>
            <a:t> </a:t>
          </a:r>
          <a:endParaRPr lang="ru-RU" dirty="0"/>
        </a:p>
      </dgm:t>
    </dgm:pt>
    <dgm:pt modelId="{A66C4E1B-1D35-455E-B0FD-82F5BA3A30B4}" type="parTrans" cxnId="{A0E35152-C18B-4757-AC1A-28C7BFBC26A9}">
      <dgm:prSet/>
      <dgm:spPr/>
      <dgm:t>
        <a:bodyPr/>
        <a:lstStyle/>
        <a:p>
          <a:endParaRPr lang="ru-RU"/>
        </a:p>
      </dgm:t>
    </dgm:pt>
    <dgm:pt modelId="{15347980-49A4-4E85-8CE5-1D6ECFC158FB}" type="sibTrans" cxnId="{A0E35152-C18B-4757-AC1A-28C7BFBC26A9}">
      <dgm:prSet/>
      <dgm:spPr/>
      <dgm:t>
        <a:bodyPr/>
        <a:lstStyle/>
        <a:p>
          <a:endParaRPr lang="ru-RU"/>
        </a:p>
      </dgm:t>
    </dgm:pt>
    <dgm:pt modelId="{ECF5A961-190D-4323-A23C-CD300C331A4F}">
      <dgm:prSet phldrT="[Текст]"/>
      <dgm:spPr/>
      <dgm:t>
        <a:bodyPr/>
        <a:lstStyle/>
        <a:p>
          <a:r>
            <a:rPr lang="ru-RU" b="1" dirty="0" smtClean="0"/>
            <a:t>Подчинил Тверь и Рязань</a:t>
          </a:r>
          <a:endParaRPr lang="ru-RU" b="1" dirty="0"/>
        </a:p>
      </dgm:t>
    </dgm:pt>
    <dgm:pt modelId="{FEA95BDF-74B1-4B2E-A8A5-881D173EB63F}" type="parTrans" cxnId="{BE577869-EF7F-49F0-8749-1B31B4F5E894}">
      <dgm:prSet/>
      <dgm:spPr/>
      <dgm:t>
        <a:bodyPr/>
        <a:lstStyle/>
        <a:p>
          <a:endParaRPr lang="ru-RU"/>
        </a:p>
      </dgm:t>
    </dgm:pt>
    <dgm:pt modelId="{B1C3DB05-89EA-4A65-B273-75E6E28F6E70}" type="sibTrans" cxnId="{BE577869-EF7F-49F0-8749-1B31B4F5E894}">
      <dgm:prSet/>
      <dgm:spPr/>
      <dgm:t>
        <a:bodyPr/>
        <a:lstStyle/>
        <a:p>
          <a:endParaRPr lang="ru-RU"/>
        </a:p>
      </dgm:t>
    </dgm:pt>
    <dgm:pt modelId="{30AF0DE9-3EA4-404C-9906-57EB9F6AE90E}">
      <dgm:prSet phldrT="[Текст]"/>
      <dgm:spPr/>
      <dgm:t>
        <a:bodyPr/>
        <a:lstStyle/>
        <a:p>
          <a:r>
            <a:rPr lang="ru-RU" b="1" dirty="0" smtClean="0"/>
            <a:t>Присоединил в 1478 году Новгород</a:t>
          </a:r>
          <a:endParaRPr lang="ru-RU" b="1" dirty="0"/>
        </a:p>
      </dgm:t>
    </dgm:pt>
    <dgm:pt modelId="{89D96C53-E66C-4664-8CE4-C9E237BBB3A4}" type="parTrans" cxnId="{E345CE60-90C8-4AB3-BAE6-30F261872E34}">
      <dgm:prSet/>
      <dgm:spPr/>
      <dgm:t>
        <a:bodyPr/>
        <a:lstStyle/>
        <a:p>
          <a:endParaRPr lang="ru-RU"/>
        </a:p>
      </dgm:t>
    </dgm:pt>
    <dgm:pt modelId="{35556BAA-ED4B-4461-84AC-531F268845A9}" type="sibTrans" cxnId="{E345CE60-90C8-4AB3-BAE6-30F261872E34}">
      <dgm:prSet/>
      <dgm:spPr/>
      <dgm:t>
        <a:bodyPr/>
        <a:lstStyle/>
        <a:p>
          <a:endParaRPr lang="ru-RU"/>
        </a:p>
      </dgm:t>
    </dgm:pt>
    <dgm:pt modelId="{A710A82B-30B4-4170-9178-A3730208EA71}">
      <dgm:prSet phldrT="[Текст]"/>
      <dgm:spPr/>
      <dgm:t>
        <a:bodyPr/>
        <a:lstStyle/>
        <a:p>
          <a:r>
            <a:rPr lang="ru-RU" b="1" dirty="0" smtClean="0"/>
            <a:t>Освободил Русь от монголо-татарского ига в 1480 году</a:t>
          </a:r>
          <a:endParaRPr lang="ru-RU" b="1" dirty="0"/>
        </a:p>
      </dgm:t>
    </dgm:pt>
    <dgm:pt modelId="{B0458F0C-368A-48AC-BCD6-9DFEC505DE25}" type="parTrans" cxnId="{336012E7-0C09-4076-BB73-BA4F2A9CC1B4}">
      <dgm:prSet/>
      <dgm:spPr/>
      <dgm:t>
        <a:bodyPr/>
        <a:lstStyle/>
        <a:p>
          <a:endParaRPr lang="ru-RU"/>
        </a:p>
      </dgm:t>
    </dgm:pt>
    <dgm:pt modelId="{533901AE-4894-42B6-BDCE-7B8FE5C29738}" type="sibTrans" cxnId="{336012E7-0C09-4076-BB73-BA4F2A9CC1B4}">
      <dgm:prSet/>
      <dgm:spPr/>
      <dgm:t>
        <a:bodyPr/>
        <a:lstStyle/>
        <a:p>
          <a:endParaRPr lang="ru-RU"/>
        </a:p>
      </dgm:t>
    </dgm:pt>
    <dgm:pt modelId="{8DD88746-0EE7-40DD-805D-75C2A484A609}">
      <dgm:prSet phldrT="[Текст]" custT="1"/>
      <dgm:spPr/>
      <dgm:t>
        <a:bodyPr/>
        <a:lstStyle/>
        <a:p>
          <a:pPr algn="ctr"/>
          <a:r>
            <a:rPr lang="ru-RU" sz="4800" b="1" dirty="0" smtClean="0">
              <a:solidFill>
                <a:srgbClr val="FF0000"/>
              </a:solidFill>
            </a:rPr>
            <a:t>Престиж ВКМ укрепилс</a:t>
          </a:r>
          <a:r>
            <a:rPr lang="ru-RU" sz="5400" b="1" dirty="0" smtClean="0">
              <a:solidFill>
                <a:srgbClr val="FF0000"/>
              </a:solidFill>
            </a:rPr>
            <a:t>я</a:t>
          </a:r>
        </a:p>
        <a:p>
          <a:pPr algn="ctr"/>
          <a:r>
            <a:rPr lang="ru-RU" sz="5400" b="1" dirty="0" smtClean="0">
              <a:solidFill>
                <a:srgbClr val="00B0F0"/>
              </a:solidFill>
            </a:rPr>
            <a:t>А ВКЛ?</a:t>
          </a:r>
          <a:endParaRPr lang="ru-RU" sz="5400" b="1" dirty="0">
            <a:solidFill>
              <a:srgbClr val="00B0F0"/>
            </a:solidFill>
          </a:endParaRPr>
        </a:p>
      </dgm:t>
    </dgm:pt>
    <dgm:pt modelId="{FCF05F10-F3C2-467C-9B82-89670B25FF4A}" type="parTrans" cxnId="{E3F94D83-8DEF-4133-9ED2-3075CFA74AFE}">
      <dgm:prSet/>
      <dgm:spPr/>
      <dgm:t>
        <a:bodyPr/>
        <a:lstStyle/>
        <a:p>
          <a:endParaRPr lang="ru-RU"/>
        </a:p>
      </dgm:t>
    </dgm:pt>
    <dgm:pt modelId="{4B66E8DC-A7C5-483B-AEB9-A8A49C9F1AF9}" type="sibTrans" cxnId="{E3F94D83-8DEF-4133-9ED2-3075CFA74AFE}">
      <dgm:prSet/>
      <dgm:spPr/>
      <dgm:t>
        <a:bodyPr/>
        <a:lstStyle/>
        <a:p>
          <a:endParaRPr lang="ru-RU"/>
        </a:p>
      </dgm:t>
    </dgm:pt>
    <dgm:pt modelId="{5FAC5068-6628-404E-B99D-37FEBF70D5CD}" type="pres">
      <dgm:prSet presAssocID="{D0B7761E-9EEA-4078-B506-244CED5A26F8}" presName="vert0" presStyleCnt="0">
        <dgm:presLayoutVars>
          <dgm:dir/>
          <dgm:animOne val="branch"/>
          <dgm:animLvl val="lvl"/>
        </dgm:presLayoutVars>
      </dgm:prSet>
      <dgm:spPr/>
      <dgm:t>
        <a:bodyPr/>
        <a:lstStyle/>
        <a:p>
          <a:endParaRPr lang="ru-RU"/>
        </a:p>
      </dgm:t>
    </dgm:pt>
    <dgm:pt modelId="{4FF4F822-5ACA-440A-A727-97E210A5905D}" type="pres">
      <dgm:prSet presAssocID="{0BB2A272-E6A0-4C1E-BB1A-FFE6E26F2919}" presName="thickLine" presStyleLbl="alignNode1" presStyleIdx="0" presStyleCnt="1"/>
      <dgm:spPr/>
    </dgm:pt>
    <dgm:pt modelId="{33831DE3-5548-4893-A520-2A8444C3B4EC}" type="pres">
      <dgm:prSet presAssocID="{0BB2A272-E6A0-4C1E-BB1A-FFE6E26F2919}" presName="horz1" presStyleCnt="0"/>
      <dgm:spPr/>
    </dgm:pt>
    <dgm:pt modelId="{0567F324-16E5-4139-A8EC-F68C803F42AF}" type="pres">
      <dgm:prSet presAssocID="{0BB2A272-E6A0-4C1E-BB1A-FFE6E26F2919}" presName="tx1" presStyleLbl="revTx" presStyleIdx="0" presStyleCnt="6"/>
      <dgm:spPr/>
      <dgm:t>
        <a:bodyPr/>
        <a:lstStyle/>
        <a:p>
          <a:endParaRPr lang="ru-RU"/>
        </a:p>
      </dgm:t>
    </dgm:pt>
    <dgm:pt modelId="{F0A61EA1-2E37-48AB-B622-24A4186564CD}" type="pres">
      <dgm:prSet presAssocID="{0BB2A272-E6A0-4C1E-BB1A-FFE6E26F2919}" presName="vert1" presStyleCnt="0"/>
      <dgm:spPr/>
    </dgm:pt>
    <dgm:pt modelId="{692FB0D8-3DD2-4F42-81A7-9F2CB7588885}" type="pres">
      <dgm:prSet presAssocID="{2C0D6A13-CDBC-4059-9E87-2CED91115872}" presName="vertSpace2a" presStyleCnt="0"/>
      <dgm:spPr/>
    </dgm:pt>
    <dgm:pt modelId="{6B4A3C13-3FE1-461F-877D-F234332A8352}" type="pres">
      <dgm:prSet presAssocID="{2C0D6A13-CDBC-4059-9E87-2CED91115872}" presName="horz2" presStyleCnt="0"/>
      <dgm:spPr/>
    </dgm:pt>
    <dgm:pt modelId="{6D6F8CD0-C03F-4087-8956-AF4DA6D40010}" type="pres">
      <dgm:prSet presAssocID="{2C0D6A13-CDBC-4059-9E87-2CED91115872}" presName="horzSpace2" presStyleCnt="0"/>
      <dgm:spPr/>
    </dgm:pt>
    <dgm:pt modelId="{67F2CB2F-6FB1-473F-B3ED-47F109933261}" type="pres">
      <dgm:prSet presAssocID="{2C0D6A13-CDBC-4059-9E87-2CED91115872}" presName="tx2" presStyleLbl="revTx" presStyleIdx="1" presStyleCnt="6"/>
      <dgm:spPr/>
      <dgm:t>
        <a:bodyPr/>
        <a:lstStyle/>
        <a:p>
          <a:endParaRPr lang="ru-RU"/>
        </a:p>
      </dgm:t>
    </dgm:pt>
    <dgm:pt modelId="{D2C18482-1B6F-4CB9-B7C1-722F52B819EB}" type="pres">
      <dgm:prSet presAssocID="{2C0D6A13-CDBC-4059-9E87-2CED91115872}" presName="vert2" presStyleCnt="0"/>
      <dgm:spPr/>
    </dgm:pt>
    <dgm:pt modelId="{0EF37164-3CCF-4447-A93F-728875FDE4D6}" type="pres">
      <dgm:prSet presAssocID="{2C0D6A13-CDBC-4059-9E87-2CED91115872}" presName="thinLine2b" presStyleLbl="callout" presStyleIdx="0" presStyleCnt="5"/>
      <dgm:spPr/>
    </dgm:pt>
    <dgm:pt modelId="{E00B1243-1820-4DE1-B368-FDA215ED1407}" type="pres">
      <dgm:prSet presAssocID="{2C0D6A13-CDBC-4059-9E87-2CED91115872}" presName="vertSpace2b" presStyleCnt="0"/>
      <dgm:spPr/>
    </dgm:pt>
    <dgm:pt modelId="{9586B9B2-A124-4DD9-BF1E-8E7A6FB74030}" type="pres">
      <dgm:prSet presAssocID="{ECF5A961-190D-4323-A23C-CD300C331A4F}" presName="horz2" presStyleCnt="0"/>
      <dgm:spPr/>
    </dgm:pt>
    <dgm:pt modelId="{F74FF659-5C1E-475C-89C8-9FDB7126D8E7}" type="pres">
      <dgm:prSet presAssocID="{ECF5A961-190D-4323-A23C-CD300C331A4F}" presName="horzSpace2" presStyleCnt="0"/>
      <dgm:spPr/>
    </dgm:pt>
    <dgm:pt modelId="{1C421576-2F6F-4355-9EF0-DC8679450BA2}" type="pres">
      <dgm:prSet presAssocID="{ECF5A961-190D-4323-A23C-CD300C331A4F}" presName="tx2" presStyleLbl="revTx" presStyleIdx="2" presStyleCnt="6" custLinFactY="-1377" custLinFactNeighborX="-559" custLinFactNeighborY="-100000"/>
      <dgm:spPr/>
      <dgm:t>
        <a:bodyPr/>
        <a:lstStyle/>
        <a:p>
          <a:endParaRPr lang="ru-RU"/>
        </a:p>
      </dgm:t>
    </dgm:pt>
    <dgm:pt modelId="{C16FB6D0-1107-4255-BE2A-2C4E4879FF3A}" type="pres">
      <dgm:prSet presAssocID="{ECF5A961-190D-4323-A23C-CD300C331A4F}" presName="vert2" presStyleCnt="0"/>
      <dgm:spPr/>
    </dgm:pt>
    <dgm:pt modelId="{BC4BEC68-32D7-4D97-ADCD-A278C775BB51}" type="pres">
      <dgm:prSet presAssocID="{ECF5A961-190D-4323-A23C-CD300C331A4F}" presName="thinLine2b" presStyleLbl="callout" presStyleIdx="1" presStyleCnt="5"/>
      <dgm:spPr/>
    </dgm:pt>
    <dgm:pt modelId="{49ABA722-B522-4BCB-B500-3782360D65EF}" type="pres">
      <dgm:prSet presAssocID="{ECF5A961-190D-4323-A23C-CD300C331A4F}" presName="vertSpace2b" presStyleCnt="0"/>
      <dgm:spPr/>
    </dgm:pt>
    <dgm:pt modelId="{AC7E5C17-4B58-435A-B6F2-1DAC74A39AA6}" type="pres">
      <dgm:prSet presAssocID="{30AF0DE9-3EA4-404C-9906-57EB9F6AE90E}" presName="horz2" presStyleCnt="0"/>
      <dgm:spPr/>
    </dgm:pt>
    <dgm:pt modelId="{D6C0C5DD-F01A-4FAC-8F53-C8DA1F1F1A60}" type="pres">
      <dgm:prSet presAssocID="{30AF0DE9-3EA4-404C-9906-57EB9F6AE90E}" presName="horzSpace2" presStyleCnt="0"/>
      <dgm:spPr/>
    </dgm:pt>
    <dgm:pt modelId="{3938F61F-89CA-4713-AFAB-90A5FBBC87E7}" type="pres">
      <dgm:prSet presAssocID="{30AF0DE9-3EA4-404C-9906-57EB9F6AE90E}" presName="tx2" presStyleLbl="revTx" presStyleIdx="3" presStyleCnt="6" custLinFactNeighborX="-2236" custLinFactNeighborY="-95429"/>
      <dgm:spPr/>
      <dgm:t>
        <a:bodyPr/>
        <a:lstStyle/>
        <a:p>
          <a:endParaRPr lang="ru-RU"/>
        </a:p>
      </dgm:t>
    </dgm:pt>
    <dgm:pt modelId="{1A224560-EB65-4E63-8536-B88D58E9EFCF}" type="pres">
      <dgm:prSet presAssocID="{30AF0DE9-3EA4-404C-9906-57EB9F6AE90E}" presName="vert2" presStyleCnt="0"/>
      <dgm:spPr/>
    </dgm:pt>
    <dgm:pt modelId="{C1826B20-9FD1-4411-810B-68E6783A5947}" type="pres">
      <dgm:prSet presAssocID="{30AF0DE9-3EA4-404C-9906-57EB9F6AE90E}" presName="thinLine2b" presStyleLbl="callout" presStyleIdx="2" presStyleCnt="5"/>
      <dgm:spPr/>
    </dgm:pt>
    <dgm:pt modelId="{20DE3E52-E8FB-425A-8B1A-C84346E2FC59}" type="pres">
      <dgm:prSet presAssocID="{30AF0DE9-3EA4-404C-9906-57EB9F6AE90E}" presName="vertSpace2b" presStyleCnt="0"/>
      <dgm:spPr/>
    </dgm:pt>
    <dgm:pt modelId="{A27975E4-5E0C-4A31-A018-01DB27EC481C}" type="pres">
      <dgm:prSet presAssocID="{A710A82B-30B4-4170-9178-A3730208EA71}" presName="horz2" presStyleCnt="0"/>
      <dgm:spPr/>
    </dgm:pt>
    <dgm:pt modelId="{A0E0F5F1-CA73-427D-987A-64C5105C9969}" type="pres">
      <dgm:prSet presAssocID="{A710A82B-30B4-4170-9178-A3730208EA71}" presName="horzSpace2" presStyleCnt="0"/>
      <dgm:spPr/>
    </dgm:pt>
    <dgm:pt modelId="{08CD2184-D86B-4EA6-99C5-0B844E388156}" type="pres">
      <dgm:prSet presAssocID="{A710A82B-30B4-4170-9178-A3730208EA71}" presName="tx2" presStyleLbl="revTx" presStyleIdx="4" presStyleCnt="6" custScaleX="101118" custScaleY="224909" custLinFactNeighborX="-3704" custLinFactNeighborY="-99099"/>
      <dgm:spPr/>
      <dgm:t>
        <a:bodyPr/>
        <a:lstStyle/>
        <a:p>
          <a:endParaRPr lang="ru-RU"/>
        </a:p>
      </dgm:t>
    </dgm:pt>
    <dgm:pt modelId="{2D800338-4190-4B8F-981D-B6A849CE0F1F}" type="pres">
      <dgm:prSet presAssocID="{A710A82B-30B4-4170-9178-A3730208EA71}" presName="vert2" presStyleCnt="0"/>
      <dgm:spPr/>
    </dgm:pt>
    <dgm:pt modelId="{297A058E-C758-4A09-B840-9A86A215FA81}" type="pres">
      <dgm:prSet presAssocID="{A710A82B-30B4-4170-9178-A3730208EA71}" presName="thinLine2b" presStyleLbl="callout" presStyleIdx="3" presStyleCnt="5"/>
      <dgm:spPr/>
    </dgm:pt>
    <dgm:pt modelId="{D4F9C13A-0600-4E09-ABB9-38497663F652}" type="pres">
      <dgm:prSet presAssocID="{A710A82B-30B4-4170-9178-A3730208EA71}" presName="vertSpace2b" presStyleCnt="0"/>
      <dgm:spPr/>
    </dgm:pt>
    <dgm:pt modelId="{13E96163-02B9-4590-BE61-98B5AA62C853}" type="pres">
      <dgm:prSet presAssocID="{8DD88746-0EE7-40DD-805D-75C2A484A609}" presName="horz2" presStyleCnt="0"/>
      <dgm:spPr/>
    </dgm:pt>
    <dgm:pt modelId="{A113D3B7-5681-4472-983F-7C43122B12E5}" type="pres">
      <dgm:prSet presAssocID="{8DD88746-0EE7-40DD-805D-75C2A484A609}" presName="horzSpace2" presStyleCnt="0"/>
      <dgm:spPr/>
    </dgm:pt>
    <dgm:pt modelId="{1B354319-D53A-40C1-8556-0F5E58E0AD66}" type="pres">
      <dgm:prSet presAssocID="{8DD88746-0EE7-40DD-805D-75C2A484A609}" presName="tx2" presStyleLbl="revTx" presStyleIdx="5" presStyleCnt="6" custLinFactY="-46947" custLinFactNeighborX="-7088" custLinFactNeighborY="-100000"/>
      <dgm:spPr/>
      <dgm:t>
        <a:bodyPr/>
        <a:lstStyle/>
        <a:p>
          <a:endParaRPr lang="ru-RU"/>
        </a:p>
      </dgm:t>
    </dgm:pt>
    <dgm:pt modelId="{475976E1-6019-4E0C-8614-6794DD08C96A}" type="pres">
      <dgm:prSet presAssocID="{8DD88746-0EE7-40DD-805D-75C2A484A609}" presName="vert2" presStyleCnt="0"/>
      <dgm:spPr/>
    </dgm:pt>
    <dgm:pt modelId="{5C4A122D-A961-4579-AE2D-DFAF8029C201}" type="pres">
      <dgm:prSet presAssocID="{8DD88746-0EE7-40DD-805D-75C2A484A609}" presName="thinLine2b" presStyleLbl="callout" presStyleIdx="4" presStyleCnt="5"/>
      <dgm:spPr/>
    </dgm:pt>
    <dgm:pt modelId="{C2EBA52D-7798-4CB2-AC03-908CB975A9B1}" type="pres">
      <dgm:prSet presAssocID="{8DD88746-0EE7-40DD-805D-75C2A484A609}" presName="vertSpace2b" presStyleCnt="0"/>
      <dgm:spPr/>
    </dgm:pt>
  </dgm:ptLst>
  <dgm:cxnLst>
    <dgm:cxn modelId="{BE577869-EF7F-49F0-8749-1B31B4F5E894}" srcId="{0BB2A272-E6A0-4C1E-BB1A-FFE6E26F2919}" destId="{ECF5A961-190D-4323-A23C-CD300C331A4F}" srcOrd="1" destOrd="0" parTransId="{FEA95BDF-74B1-4B2E-A8A5-881D173EB63F}" sibTransId="{B1C3DB05-89EA-4A65-B273-75E6E28F6E70}"/>
    <dgm:cxn modelId="{9CF72E17-3D08-45DF-9EC3-9043E23B46CE}" type="presOf" srcId="{A710A82B-30B4-4170-9178-A3730208EA71}" destId="{08CD2184-D86B-4EA6-99C5-0B844E388156}" srcOrd="0" destOrd="0" presId="urn:microsoft.com/office/officeart/2008/layout/LinedList"/>
    <dgm:cxn modelId="{97B5720C-7790-4A54-98D8-848998E8CB71}" type="presOf" srcId="{2C0D6A13-CDBC-4059-9E87-2CED91115872}" destId="{67F2CB2F-6FB1-473F-B3ED-47F109933261}" srcOrd="0" destOrd="0" presId="urn:microsoft.com/office/officeart/2008/layout/LinedList"/>
    <dgm:cxn modelId="{49BA7C32-820A-4D8D-BC4D-31F35F2BD02D}" type="presOf" srcId="{0BB2A272-E6A0-4C1E-BB1A-FFE6E26F2919}" destId="{0567F324-16E5-4139-A8EC-F68C803F42AF}" srcOrd="0" destOrd="0" presId="urn:microsoft.com/office/officeart/2008/layout/LinedList"/>
    <dgm:cxn modelId="{F5E50DBA-6DA4-438E-8E16-4512F86C8803}" type="presOf" srcId="{ECF5A961-190D-4323-A23C-CD300C331A4F}" destId="{1C421576-2F6F-4355-9EF0-DC8679450BA2}" srcOrd="0" destOrd="0" presId="urn:microsoft.com/office/officeart/2008/layout/LinedList"/>
    <dgm:cxn modelId="{E3F94D83-8DEF-4133-9ED2-3075CFA74AFE}" srcId="{0BB2A272-E6A0-4C1E-BB1A-FFE6E26F2919}" destId="{8DD88746-0EE7-40DD-805D-75C2A484A609}" srcOrd="4" destOrd="0" parTransId="{FCF05F10-F3C2-467C-9B82-89670B25FF4A}" sibTransId="{4B66E8DC-A7C5-483B-AEB9-A8A49C9F1AF9}"/>
    <dgm:cxn modelId="{E345CE60-90C8-4AB3-BAE6-30F261872E34}" srcId="{0BB2A272-E6A0-4C1E-BB1A-FFE6E26F2919}" destId="{30AF0DE9-3EA4-404C-9906-57EB9F6AE90E}" srcOrd="2" destOrd="0" parTransId="{89D96C53-E66C-4664-8CE4-C9E237BBB3A4}" sibTransId="{35556BAA-ED4B-4461-84AC-531F268845A9}"/>
    <dgm:cxn modelId="{A0E35152-C18B-4757-AC1A-28C7BFBC26A9}" srcId="{0BB2A272-E6A0-4C1E-BB1A-FFE6E26F2919}" destId="{2C0D6A13-CDBC-4059-9E87-2CED91115872}" srcOrd="0" destOrd="0" parTransId="{A66C4E1B-1D35-455E-B0FD-82F5BA3A30B4}" sibTransId="{15347980-49A4-4E85-8CE5-1D6ECFC158FB}"/>
    <dgm:cxn modelId="{78A23997-95AB-4830-8656-C8A5CECE48C8}" type="presOf" srcId="{8DD88746-0EE7-40DD-805D-75C2A484A609}" destId="{1B354319-D53A-40C1-8556-0F5E58E0AD66}" srcOrd="0" destOrd="0" presId="urn:microsoft.com/office/officeart/2008/layout/LinedList"/>
    <dgm:cxn modelId="{1DA972BD-DE5C-410F-87CC-C40BE8260A2F}" type="presOf" srcId="{D0B7761E-9EEA-4078-B506-244CED5A26F8}" destId="{5FAC5068-6628-404E-B99D-37FEBF70D5CD}" srcOrd="0" destOrd="0" presId="urn:microsoft.com/office/officeart/2008/layout/LinedList"/>
    <dgm:cxn modelId="{280F4600-CCCF-415D-BF38-7844ABBE5913}" type="presOf" srcId="{30AF0DE9-3EA4-404C-9906-57EB9F6AE90E}" destId="{3938F61F-89CA-4713-AFAB-90A5FBBC87E7}" srcOrd="0" destOrd="0" presId="urn:microsoft.com/office/officeart/2008/layout/LinedList"/>
    <dgm:cxn modelId="{1B314A7F-C2D3-4BC1-BDC8-6DCD996B637A}" srcId="{D0B7761E-9EEA-4078-B506-244CED5A26F8}" destId="{0BB2A272-E6A0-4C1E-BB1A-FFE6E26F2919}" srcOrd="0" destOrd="0" parTransId="{C19AD09F-2FDF-4E49-A441-36DCF979D23F}" sibTransId="{28F10EC8-E5A0-4887-8267-24D4B0F6D6E0}"/>
    <dgm:cxn modelId="{336012E7-0C09-4076-BB73-BA4F2A9CC1B4}" srcId="{0BB2A272-E6A0-4C1E-BB1A-FFE6E26F2919}" destId="{A710A82B-30B4-4170-9178-A3730208EA71}" srcOrd="3" destOrd="0" parTransId="{B0458F0C-368A-48AC-BCD6-9DFEC505DE25}" sibTransId="{533901AE-4894-42B6-BDCE-7B8FE5C29738}"/>
    <dgm:cxn modelId="{996E98C3-E221-48A7-95CD-5E8A3ECF7457}" type="presParOf" srcId="{5FAC5068-6628-404E-B99D-37FEBF70D5CD}" destId="{4FF4F822-5ACA-440A-A727-97E210A5905D}" srcOrd="0" destOrd="0" presId="urn:microsoft.com/office/officeart/2008/layout/LinedList"/>
    <dgm:cxn modelId="{680503DD-809D-49E9-AD4A-2DEF2D3A1EBA}" type="presParOf" srcId="{5FAC5068-6628-404E-B99D-37FEBF70D5CD}" destId="{33831DE3-5548-4893-A520-2A8444C3B4EC}" srcOrd="1" destOrd="0" presId="urn:microsoft.com/office/officeart/2008/layout/LinedList"/>
    <dgm:cxn modelId="{CDD0BE63-E462-4F3C-9F9D-32D5C444703E}" type="presParOf" srcId="{33831DE3-5548-4893-A520-2A8444C3B4EC}" destId="{0567F324-16E5-4139-A8EC-F68C803F42AF}" srcOrd="0" destOrd="0" presId="urn:microsoft.com/office/officeart/2008/layout/LinedList"/>
    <dgm:cxn modelId="{6C6F6895-664A-467B-BE35-9CD035928726}" type="presParOf" srcId="{33831DE3-5548-4893-A520-2A8444C3B4EC}" destId="{F0A61EA1-2E37-48AB-B622-24A4186564CD}" srcOrd="1" destOrd="0" presId="urn:microsoft.com/office/officeart/2008/layout/LinedList"/>
    <dgm:cxn modelId="{4371FA0D-2EA4-4D2D-AADE-B598C19DCDEC}" type="presParOf" srcId="{F0A61EA1-2E37-48AB-B622-24A4186564CD}" destId="{692FB0D8-3DD2-4F42-81A7-9F2CB7588885}" srcOrd="0" destOrd="0" presId="urn:microsoft.com/office/officeart/2008/layout/LinedList"/>
    <dgm:cxn modelId="{AD57FB44-4B46-4C22-929D-4E16B1BCC8B6}" type="presParOf" srcId="{F0A61EA1-2E37-48AB-B622-24A4186564CD}" destId="{6B4A3C13-3FE1-461F-877D-F234332A8352}" srcOrd="1" destOrd="0" presId="urn:microsoft.com/office/officeart/2008/layout/LinedList"/>
    <dgm:cxn modelId="{967A086C-0F42-440C-A86B-AFCFDF64EB22}" type="presParOf" srcId="{6B4A3C13-3FE1-461F-877D-F234332A8352}" destId="{6D6F8CD0-C03F-4087-8956-AF4DA6D40010}" srcOrd="0" destOrd="0" presId="urn:microsoft.com/office/officeart/2008/layout/LinedList"/>
    <dgm:cxn modelId="{0776C68C-697B-48F7-A43B-6D093C6DC873}" type="presParOf" srcId="{6B4A3C13-3FE1-461F-877D-F234332A8352}" destId="{67F2CB2F-6FB1-473F-B3ED-47F109933261}" srcOrd="1" destOrd="0" presId="urn:microsoft.com/office/officeart/2008/layout/LinedList"/>
    <dgm:cxn modelId="{EA0A3453-F9BA-4A5D-9089-57CCA099928A}" type="presParOf" srcId="{6B4A3C13-3FE1-461F-877D-F234332A8352}" destId="{D2C18482-1B6F-4CB9-B7C1-722F52B819EB}" srcOrd="2" destOrd="0" presId="urn:microsoft.com/office/officeart/2008/layout/LinedList"/>
    <dgm:cxn modelId="{E3E79A44-F36D-4935-A15A-D6697FC65251}" type="presParOf" srcId="{F0A61EA1-2E37-48AB-B622-24A4186564CD}" destId="{0EF37164-3CCF-4447-A93F-728875FDE4D6}" srcOrd="2" destOrd="0" presId="urn:microsoft.com/office/officeart/2008/layout/LinedList"/>
    <dgm:cxn modelId="{51FF8A59-1B5D-416D-9498-724FA6AFFD35}" type="presParOf" srcId="{F0A61EA1-2E37-48AB-B622-24A4186564CD}" destId="{E00B1243-1820-4DE1-B368-FDA215ED1407}" srcOrd="3" destOrd="0" presId="urn:microsoft.com/office/officeart/2008/layout/LinedList"/>
    <dgm:cxn modelId="{9E5AD6DA-5A83-4E6F-801F-32314201A754}" type="presParOf" srcId="{F0A61EA1-2E37-48AB-B622-24A4186564CD}" destId="{9586B9B2-A124-4DD9-BF1E-8E7A6FB74030}" srcOrd="4" destOrd="0" presId="urn:microsoft.com/office/officeart/2008/layout/LinedList"/>
    <dgm:cxn modelId="{D95A936E-5810-4485-B62B-BABFEA9A18ED}" type="presParOf" srcId="{9586B9B2-A124-4DD9-BF1E-8E7A6FB74030}" destId="{F74FF659-5C1E-475C-89C8-9FDB7126D8E7}" srcOrd="0" destOrd="0" presId="urn:microsoft.com/office/officeart/2008/layout/LinedList"/>
    <dgm:cxn modelId="{6CC88645-67A8-490A-B3A7-80ADF532AA25}" type="presParOf" srcId="{9586B9B2-A124-4DD9-BF1E-8E7A6FB74030}" destId="{1C421576-2F6F-4355-9EF0-DC8679450BA2}" srcOrd="1" destOrd="0" presId="urn:microsoft.com/office/officeart/2008/layout/LinedList"/>
    <dgm:cxn modelId="{BA073847-2086-4944-9B5A-DE4B56A7E60B}" type="presParOf" srcId="{9586B9B2-A124-4DD9-BF1E-8E7A6FB74030}" destId="{C16FB6D0-1107-4255-BE2A-2C4E4879FF3A}" srcOrd="2" destOrd="0" presId="urn:microsoft.com/office/officeart/2008/layout/LinedList"/>
    <dgm:cxn modelId="{1447A7AA-0BB2-433A-939C-25B908D0E477}" type="presParOf" srcId="{F0A61EA1-2E37-48AB-B622-24A4186564CD}" destId="{BC4BEC68-32D7-4D97-ADCD-A278C775BB51}" srcOrd="5" destOrd="0" presId="urn:microsoft.com/office/officeart/2008/layout/LinedList"/>
    <dgm:cxn modelId="{86F8D3AA-9D83-4AB0-816D-EA568D641C71}" type="presParOf" srcId="{F0A61EA1-2E37-48AB-B622-24A4186564CD}" destId="{49ABA722-B522-4BCB-B500-3782360D65EF}" srcOrd="6" destOrd="0" presId="urn:microsoft.com/office/officeart/2008/layout/LinedList"/>
    <dgm:cxn modelId="{095B908F-4DA5-4800-857E-E74FF88F2B1F}" type="presParOf" srcId="{F0A61EA1-2E37-48AB-B622-24A4186564CD}" destId="{AC7E5C17-4B58-435A-B6F2-1DAC74A39AA6}" srcOrd="7" destOrd="0" presId="urn:microsoft.com/office/officeart/2008/layout/LinedList"/>
    <dgm:cxn modelId="{92F63DF2-0BFB-4FEB-ABAC-D33F09D5D30D}" type="presParOf" srcId="{AC7E5C17-4B58-435A-B6F2-1DAC74A39AA6}" destId="{D6C0C5DD-F01A-4FAC-8F53-C8DA1F1F1A60}" srcOrd="0" destOrd="0" presId="urn:microsoft.com/office/officeart/2008/layout/LinedList"/>
    <dgm:cxn modelId="{6EED3D65-2FD4-4968-BD57-E0D97C46AA78}" type="presParOf" srcId="{AC7E5C17-4B58-435A-B6F2-1DAC74A39AA6}" destId="{3938F61F-89CA-4713-AFAB-90A5FBBC87E7}" srcOrd="1" destOrd="0" presId="urn:microsoft.com/office/officeart/2008/layout/LinedList"/>
    <dgm:cxn modelId="{F77114C1-5C9E-410B-BD7F-04BA50E8820B}" type="presParOf" srcId="{AC7E5C17-4B58-435A-B6F2-1DAC74A39AA6}" destId="{1A224560-EB65-4E63-8536-B88D58E9EFCF}" srcOrd="2" destOrd="0" presId="urn:microsoft.com/office/officeart/2008/layout/LinedList"/>
    <dgm:cxn modelId="{77A382BE-7BC0-4DEC-A57F-A89ABA2E8ABA}" type="presParOf" srcId="{F0A61EA1-2E37-48AB-B622-24A4186564CD}" destId="{C1826B20-9FD1-4411-810B-68E6783A5947}" srcOrd="8" destOrd="0" presId="urn:microsoft.com/office/officeart/2008/layout/LinedList"/>
    <dgm:cxn modelId="{765271E4-5D97-4B78-83D0-536ABDD5CC29}" type="presParOf" srcId="{F0A61EA1-2E37-48AB-B622-24A4186564CD}" destId="{20DE3E52-E8FB-425A-8B1A-C84346E2FC59}" srcOrd="9" destOrd="0" presId="urn:microsoft.com/office/officeart/2008/layout/LinedList"/>
    <dgm:cxn modelId="{7946C65A-4508-4848-9EAA-38EE9A005299}" type="presParOf" srcId="{F0A61EA1-2E37-48AB-B622-24A4186564CD}" destId="{A27975E4-5E0C-4A31-A018-01DB27EC481C}" srcOrd="10" destOrd="0" presId="urn:microsoft.com/office/officeart/2008/layout/LinedList"/>
    <dgm:cxn modelId="{D5702863-6D20-4504-8203-4FC4768193CB}" type="presParOf" srcId="{A27975E4-5E0C-4A31-A018-01DB27EC481C}" destId="{A0E0F5F1-CA73-427D-987A-64C5105C9969}" srcOrd="0" destOrd="0" presId="urn:microsoft.com/office/officeart/2008/layout/LinedList"/>
    <dgm:cxn modelId="{FEB01965-56BF-4354-9702-742D547D55B7}" type="presParOf" srcId="{A27975E4-5E0C-4A31-A018-01DB27EC481C}" destId="{08CD2184-D86B-4EA6-99C5-0B844E388156}" srcOrd="1" destOrd="0" presId="urn:microsoft.com/office/officeart/2008/layout/LinedList"/>
    <dgm:cxn modelId="{FB7EC322-DF12-4869-ADD6-CF5CDF2FAFAA}" type="presParOf" srcId="{A27975E4-5E0C-4A31-A018-01DB27EC481C}" destId="{2D800338-4190-4B8F-981D-B6A849CE0F1F}" srcOrd="2" destOrd="0" presId="urn:microsoft.com/office/officeart/2008/layout/LinedList"/>
    <dgm:cxn modelId="{8BDBE24C-B813-4A45-9E24-8E0A2AC6322F}" type="presParOf" srcId="{F0A61EA1-2E37-48AB-B622-24A4186564CD}" destId="{297A058E-C758-4A09-B840-9A86A215FA81}" srcOrd="11" destOrd="0" presId="urn:microsoft.com/office/officeart/2008/layout/LinedList"/>
    <dgm:cxn modelId="{EA241C2B-3AB4-4ABD-9959-F5BFE7EBA81E}" type="presParOf" srcId="{F0A61EA1-2E37-48AB-B622-24A4186564CD}" destId="{D4F9C13A-0600-4E09-ABB9-38497663F652}" srcOrd="12" destOrd="0" presId="urn:microsoft.com/office/officeart/2008/layout/LinedList"/>
    <dgm:cxn modelId="{43E4049D-F858-4745-8E44-2EF90C670427}" type="presParOf" srcId="{F0A61EA1-2E37-48AB-B622-24A4186564CD}" destId="{13E96163-02B9-4590-BE61-98B5AA62C853}" srcOrd="13" destOrd="0" presId="urn:microsoft.com/office/officeart/2008/layout/LinedList"/>
    <dgm:cxn modelId="{81B04E83-103D-4384-9E4E-64DFE2539D43}" type="presParOf" srcId="{13E96163-02B9-4590-BE61-98B5AA62C853}" destId="{A113D3B7-5681-4472-983F-7C43122B12E5}" srcOrd="0" destOrd="0" presId="urn:microsoft.com/office/officeart/2008/layout/LinedList"/>
    <dgm:cxn modelId="{0546CFE3-E909-4E74-AB0A-13427E9E16AA}" type="presParOf" srcId="{13E96163-02B9-4590-BE61-98B5AA62C853}" destId="{1B354319-D53A-40C1-8556-0F5E58E0AD66}" srcOrd="1" destOrd="0" presId="urn:microsoft.com/office/officeart/2008/layout/LinedList"/>
    <dgm:cxn modelId="{653E797D-1B2F-4887-B9DA-A386C3AA1CEB}" type="presParOf" srcId="{13E96163-02B9-4590-BE61-98B5AA62C853}" destId="{475976E1-6019-4E0C-8614-6794DD08C96A}" srcOrd="2" destOrd="0" presId="urn:microsoft.com/office/officeart/2008/layout/LinedList"/>
    <dgm:cxn modelId="{2D5F87B4-767A-411D-9F2A-82DEDA483BA5}" type="presParOf" srcId="{F0A61EA1-2E37-48AB-B622-24A4186564CD}" destId="{5C4A122D-A961-4579-AE2D-DFAF8029C201}" srcOrd="14" destOrd="0" presId="urn:microsoft.com/office/officeart/2008/layout/LinedList"/>
    <dgm:cxn modelId="{FC574DC8-C8D9-4E0C-94F0-2A25FC42FD3A}" type="presParOf" srcId="{F0A61EA1-2E37-48AB-B622-24A4186564CD}" destId="{C2EBA52D-7798-4CB2-AC03-908CB975A9B1}"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BFBF9-CF5E-4BC8-82E4-BE274734A9CE}">
      <dsp:nvSpPr>
        <dsp:cNvPr id="0" name=""/>
        <dsp:cNvSpPr/>
      </dsp:nvSpPr>
      <dsp:spPr>
        <a:xfrm>
          <a:off x="0" y="1823"/>
          <a:ext cx="44622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A270A9-83EE-4E9B-A0D7-4681AE06EE7E}">
      <dsp:nvSpPr>
        <dsp:cNvPr id="0" name=""/>
        <dsp:cNvSpPr/>
      </dsp:nvSpPr>
      <dsp:spPr>
        <a:xfrm>
          <a:off x="0" y="1823"/>
          <a:ext cx="892452" cy="3730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ru-RU" sz="6500" kern="1200" dirty="0" smtClean="0"/>
            <a:t> </a:t>
          </a:r>
          <a:endParaRPr lang="ru-RU" sz="6500" kern="1200" dirty="0"/>
        </a:p>
      </dsp:txBody>
      <dsp:txXfrm>
        <a:off x="0" y="1823"/>
        <a:ext cx="892452" cy="3730153"/>
      </dsp:txXfrm>
    </dsp:sp>
    <dsp:sp modelId="{829FA668-3C46-44C9-80D2-31118CC0BFA9}">
      <dsp:nvSpPr>
        <dsp:cNvPr id="0" name=""/>
        <dsp:cNvSpPr/>
      </dsp:nvSpPr>
      <dsp:spPr>
        <a:xfrm>
          <a:off x="959386" y="36975"/>
          <a:ext cx="3502877" cy="7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u-RU" sz="2000" b="1" kern="1200" dirty="0" smtClean="0"/>
            <a:t>В 1447 году стал королем Польши</a:t>
          </a:r>
          <a:endParaRPr lang="ru-RU" sz="2000" b="1" kern="1200" dirty="0"/>
        </a:p>
      </dsp:txBody>
      <dsp:txXfrm>
        <a:off x="959386" y="36975"/>
        <a:ext cx="3502877" cy="703046"/>
      </dsp:txXfrm>
    </dsp:sp>
    <dsp:sp modelId="{65386018-89D8-4A69-9642-F73A01E21DA5}">
      <dsp:nvSpPr>
        <dsp:cNvPr id="0" name=""/>
        <dsp:cNvSpPr/>
      </dsp:nvSpPr>
      <dsp:spPr>
        <a:xfrm>
          <a:off x="892452" y="740022"/>
          <a:ext cx="35698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AD5FEA-5A25-4FD2-9F50-E94E8A6CB7F7}">
      <dsp:nvSpPr>
        <dsp:cNvPr id="0" name=""/>
        <dsp:cNvSpPr/>
      </dsp:nvSpPr>
      <dsp:spPr>
        <a:xfrm>
          <a:off x="959386" y="775174"/>
          <a:ext cx="3502877" cy="7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b="1" kern="1200" dirty="0" smtClean="0"/>
            <a:t>Отказался от претензий на русские земли</a:t>
          </a:r>
          <a:endParaRPr lang="ru-RU" sz="1700" b="1" kern="1200" dirty="0"/>
        </a:p>
      </dsp:txBody>
      <dsp:txXfrm>
        <a:off x="959386" y="775174"/>
        <a:ext cx="3502877" cy="703046"/>
      </dsp:txXfrm>
    </dsp:sp>
    <dsp:sp modelId="{FEB8EF34-42E4-4A28-8C12-7329F7334716}">
      <dsp:nvSpPr>
        <dsp:cNvPr id="0" name=""/>
        <dsp:cNvSpPr/>
      </dsp:nvSpPr>
      <dsp:spPr>
        <a:xfrm>
          <a:off x="892452" y="1478220"/>
          <a:ext cx="35698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6F590D-91CC-4752-8E0B-9E6752BFFFF7}">
      <dsp:nvSpPr>
        <dsp:cNvPr id="0" name=""/>
        <dsp:cNvSpPr/>
      </dsp:nvSpPr>
      <dsp:spPr>
        <a:xfrm>
          <a:off x="959386" y="1513373"/>
          <a:ext cx="3502877" cy="7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b="1" kern="1200" dirty="0" smtClean="0"/>
            <a:t>Вел успешную войну с Тевтонским орденом за венгерский престол</a:t>
          </a:r>
          <a:endParaRPr lang="ru-RU" sz="1700" b="1" kern="1200" dirty="0"/>
        </a:p>
      </dsp:txBody>
      <dsp:txXfrm>
        <a:off x="959386" y="1513373"/>
        <a:ext cx="3502877" cy="703046"/>
      </dsp:txXfrm>
    </dsp:sp>
    <dsp:sp modelId="{588DDE64-0C2A-4CF5-884D-C2D4FBB28EA4}">
      <dsp:nvSpPr>
        <dsp:cNvPr id="0" name=""/>
        <dsp:cNvSpPr/>
      </dsp:nvSpPr>
      <dsp:spPr>
        <a:xfrm>
          <a:off x="892452" y="2216419"/>
          <a:ext cx="35698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4E1E63-8337-4930-9748-C51F41CC8F21}">
      <dsp:nvSpPr>
        <dsp:cNvPr id="0" name=""/>
        <dsp:cNvSpPr/>
      </dsp:nvSpPr>
      <dsp:spPr>
        <a:xfrm>
          <a:off x="959386" y="2251572"/>
          <a:ext cx="3502877" cy="7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b="1" kern="1200" dirty="0" smtClean="0"/>
            <a:t>Крымское ханство вступило в союз с Москвой</a:t>
          </a:r>
          <a:endParaRPr lang="ru-RU" sz="1700" b="1" kern="1200" dirty="0"/>
        </a:p>
      </dsp:txBody>
      <dsp:txXfrm>
        <a:off x="959386" y="2251572"/>
        <a:ext cx="3502877" cy="703046"/>
      </dsp:txXfrm>
    </dsp:sp>
    <dsp:sp modelId="{1ECB03A9-FCE3-4E56-AA08-CDB8B4BC65EC}">
      <dsp:nvSpPr>
        <dsp:cNvPr id="0" name=""/>
        <dsp:cNvSpPr/>
      </dsp:nvSpPr>
      <dsp:spPr>
        <a:xfrm>
          <a:off x="892452" y="2954618"/>
          <a:ext cx="35698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93FB1C-A541-443B-A6F4-EBE016C7D621}">
      <dsp:nvSpPr>
        <dsp:cNvPr id="0" name=""/>
        <dsp:cNvSpPr/>
      </dsp:nvSpPr>
      <dsp:spPr>
        <a:xfrm>
          <a:off x="959386" y="2989770"/>
          <a:ext cx="3502877" cy="7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b="1" kern="1200" dirty="0" smtClean="0"/>
            <a:t>Обострились отношения с Молдавией , Турцией, Германией</a:t>
          </a:r>
          <a:endParaRPr lang="ru-RU" sz="1700" b="1" kern="1200" dirty="0"/>
        </a:p>
      </dsp:txBody>
      <dsp:txXfrm>
        <a:off x="959386" y="2989770"/>
        <a:ext cx="3502877" cy="703046"/>
      </dsp:txXfrm>
    </dsp:sp>
    <dsp:sp modelId="{E0CB2451-56FB-4E31-9F84-0D6EC51F7540}">
      <dsp:nvSpPr>
        <dsp:cNvPr id="0" name=""/>
        <dsp:cNvSpPr/>
      </dsp:nvSpPr>
      <dsp:spPr>
        <a:xfrm>
          <a:off x="892452" y="3692817"/>
          <a:ext cx="35698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4F822-5ACA-440A-A727-97E210A5905D}">
      <dsp:nvSpPr>
        <dsp:cNvPr id="0" name=""/>
        <dsp:cNvSpPr/>
      </dsp:nvSpPr>
      <dsp:spPr>
        <a:xfrm>
          <a:off x="0" y="1648"/>
          <a:ext cx="5400600" cy="0"/>
        </a:xfrm>
        <a:prstGeom prst="lin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w="9525" cap="flat" cmpd="sng" algn="ctr">
          <a:solidFill>
            <a:schemeClr val="accent1">
              <a:hueOff val="0"/>
              <a:satOff val="0"/>
              <a:lumOff val="0"/>
              <a:alphaOff val="0"/>
            </a:schemeClr>
          </a:solidFill>
          <a:prstDash val="solid"/>
        </a:ln>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accent1">
              <a:hueOff val="0"/>
              <a:satOff val="0"/>
              <a:lumOff val="0"/>
              <a:alphaOff val="0"/>
              <a:shade val="30000"/>
            </a:schemeClr>
          </a:contourClr>
        </a:sp3d>
      </dsp:spPr>
      <dsp:style>
        <a:lnRef idx="1">
          <a:scrgbClr r="0" g="0" b="0"/>
        </a:lnRef>
        <a:fillRef idx="3">
          <a:scrgbClr r="0" g="0" b="0"/>
        </a:fillRef>
        <a:effectRef idx="3">
          <a:scrgbClr r="0" g="0" b="0"/>
        </a:effectRef>
        <a:fontRef idx="minor">
          <a:schemeClr val="lt1"/>
        </a:fontRef>
      </dsp:style>
    </dsp:sp>
    <dsp:sp modelId="{0567F324-16E5-4139-A8EC-F68C803F42AF}">
      <dsp:nvSpPr>
        <dsp:cNvPr id="0" name=""/>
        <dsp:cNvSpPr/>
      </dsp:nvSpPr>
      <dsp:spPr>
        <a:xfrm>
          <a:off x="0" y="1648"/>
          <a:ext cx="1070626" cy="3372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ru-RU" sz="6500" kern="1200" dirty="0" smtClean="0"/>
            <a:t>  </a:t>
          </a:r>
          <a:endParaRPr lang="ru-RU" sz="6500" kern="1200" dirty="0"/>
        </a:p>
      </dsp:txBody>
      <dsp:txXfrm>
        <a:off x="0" y="1648"/>
        <a:ext cx="1070626" cy="3372207"/>
      </dsp:txXfrm>
    </dsp:sp>
    <dsp:sp modelId="{67F2CB2F-6FB1-473F-B3ED-47F109933261}">
      <dsp:nvSpPr>
        <dsp:cNvPr id="0" name=""/>
        <dsp:cNvSpPr/>
      </dsp:nvSpPr>
      <dsp:spPr>
        <a:xfrm>
          <a:off x="1150923" y="27376"/>
          <a:ext cx="4202210" cy="51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 </a:t>
          </a:r>
          <a:endParaRPr lang="ru-RU" sz="2000" kern="1200" dirty="0"/>
        </a:p>
      </dsp:txBody>
      <dsp:txXfrm>
        <a:off x="1150923" y="27376"/>
        <a:ext cx="4202210" cy="514558"/>
      </dsp:txXfrm>
    </dsp:sp>
    <dsp:sp modelId="{0EF37164-3CCF-4447-A93F-728875FDE4D6}">
      <dsp:nvSpPr>
        <dsp:cNvPr id="0" name=""/>
        <dsp:cNvSpPr/>
      </dsp:nvSpPr>
      <dsp:spPr>
        <a:xfrm>
          <a:off x="1070626" y="541934"/>
          <a:ext cx="4282507" cy="0"/>
        </a:xfrm>
        <a:prstGeom prst="line">
          <a:avLst/>
        </a:prstGeom>
        <a:noFill/>
        <a:ln w="9525" cap="flat" cmpd="sng" algn="ctr">
          <a:solidFill>
            <a:schemeClr val="accent1">
              <a:tint val="50000"/>
              <a:hueOff val="0"/>
              <a:satOff val="0"/>
              <a:lumOff val="0"/>
              <a:alphaOff val="0"/>
            </a:schemeClr>
          </a:solidFill>
          <a:prstDash val="solid"/>
        </a:ln>
        <a:effectLst>
          <a:outerShdw blurRad="38100" dist="25400" dir="5400000" rotWithShape="0">
            <a:srgbClr val="000000">
              <a:alpha val="40000"/>
            </a:srgbClr>
          </a:outerShdw>
        </a:effectLst>
      </dsp:spPr>
      <dsp:style>
        <a:lnRef idx="1">
          <a:scrgbClr r="0" g="0" b="0"/>
        </a:lnRef>
        <a:fillRef idx="0">
          <a:scrgbClr r="0" g="0" b="0"/>
        </a:fillRef>
        <a:effectRef idx="1">
          <a:scrgbClr r="0" g="0" b="0"/>
        </a:effectRef>
        <a:fontRef idx="minor"/>
      </dsp:style>
    </dsp:sp>
    <dsp:sp modelId="{1C421576-2F6F-4355-9EF0-DC8679450BA2}">
      <dsp:nvSpPr>
        <dsp:cNvPr id="0" name=""/>
        <dsp:cNvSpPr/>
      </dsp:nvSpPr>
      <dsp:spPr>
        <a:xfrm>
          <a:off x="1127433" y="46018"/>
          <a:ext cx="4202210" cy="51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u-RU" sz="2000" b="1" kern="1200" dirty="0" smtClean="0"/>
            <a:t>Подчинил Тверь и Рязань</a:t>
          </a:r>
          <a:endParaRPr lang="ru-RU" sz="2000" b="1" kern="1200" dirty="0"/>
        </a:p>
      </dsp:txBody>
      <dsp:txXfrm>
        <a:off x="1127433" y="46018"/>
        <a:ext cx="4202210" cy="514558"/>
      </dsp:txXfrm>
    </dsp:sp>
    <dsp:sp modelId="{BC4BEC68-32D7-4D97-ADCD-A278C775BB51}">
      <dsp:nvSpPr>
        <dsp:cNvPr id="0" name=""/>
        <dsp:cNvSpPr/>
      </dsp:nvSpPr>
      <dsp:spPr>
        <a:xfrm>
          <a:off x="1070626" y="1082220"/>
          <a:ext cx="4282507" cy="0"/>
        </a:xfrm>
        <a:prstGeom prst="line">
          <a:avLst/>
        </a:prstGeom>
        <a:noFill/>
        <a:ln w="9525" cap="flat" cmpd="sng" algn="ctr">
          <a:solidFill>
            <a:schemeClr val="accent1">
              <a:tint val="50000"/>
              <a:hueOff val="0"/>
              <a:satOff val="0"/>
              <a:lumOff val="0"/>
              <a:alphaOff val="0"/>
            </a:schemeClr>
          </a:solidFill>
          <a:prstDash val="solid"/>
        </a:ln>
        <a:effectLst>
          <a:outerShdw blurRad="38100" dist="25400" dir="5400000" rotWithShape="0">
            <a:srgbClr val="000000">
              <a:alpha val="40000"/>
            </a:srgbClr>
          </a:outerShdw>
        </a:effectLst>
      </dsp:spPr>
      <dsp:style>
        <a:lnRef idx="1">
          <a:scrgbClr r="0" g="0" b="0"/>
        </a:lnRef>
        <a:fillRef idx="0">
          <a:scrgbClr r="0" g="0" b="0"/>
        </a:fillRef>
        <a:effectRef idx="1">
          <a:scrgbClr r="0" g="0" b="0"/>
        </a:effectRef>
        <a:fontRef idx="minor"/>
      </dsp:style>
    </dsp:sp>
    <dsp:sp modelId="{3938F61F-89CA-4713-AFAB-90A5FBBC87E7}">
      <dsp:nvSpPr>
        <dsp:cNvPr id="0" name=""/>
        <dsp:cNvSpPr/>
      </dsp:nvSpPr>
      <dsp:spPr>
        <a:xfrm>
          <a:off x="1056962" y="616910"/>
          <a:ext cx="4202210" cy="51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u-RU" sz="2000" b="1" kern="1200" dirty="0" smtClean="0"/>
            <a:t>Присоединил в 1478 году Новгород</a:t>
          </a:r>
          <a:endParaRPr lang="ru-RU" sz="2000" b="1" kern="1200" dirty="0"/>
        </a:p>
      </dsp:txBody>
      <dsp:txXfrm>
        <a:off x="1056962" y="616910"/>
        <a:ext cx="4202210" cy="514558"/>
      </dsp:txXfrm>
    </dsp:sp>
    <dsp:sp modelId="{C1826B20-9FD1-4411-810B-68E6783A5947}">
      <dsp:nvSpPr>
        <dsp:cNvPr id="0" name=""/>
        <dsp:cNvSpPr/>
      </dsp:nvSpPr>
      <dsp:spPr>
        <a:xfrm>
          <a:off x="1070626" y="1622506"/>
          <a:ext cx="4282507" cy="0"/>
        </a:xfrm>
        <a:prstGeom prst="line">
          <a:avLst/>
        </a:prstGeom>
        <a:noFill/>
        <a:ln w="9525" cap="flat" cmpd="sng" algn="ctr">
          <a:solidFill>
            <a:schemeClr val="accent1">
              <a:tint val="50000"/>
              <a:hueOff val="0"/>
              <a:satOff val="0"/>
              <a:lumOff val="0"/>
              <a:alphaOff val="0"/>
            </a:schemeClr>
          </a:solidFill>
          <a:prstDash val="solid"/>
        </a:ln>
        <a:effectLst>
          <a:outerShdw blurRad="38100" dist="25400" dir="5400000" rotWithShape="0">
            <a:srgbClr val="000000">
              <a:alpha val="40000"/>
            </a:srgbClr>
          </a:outerShdw>
        </a:effectLst>
      </dsp:spPr>
      <dsp:style>
        <a:lnRef idx="1">
          <a:scrgbClr r="0" g="0" b="0"/>
        </a:lnRef>
        <a:fillRef idx="0">
          <a:scrgbClr r="0" g="0" b="0"/>
        </a:fillRef>
        <a:effectRef idx="1">
          <a:scrgbClr r="0" g="0" b="0"/>
        </a:effectRef>
        <a:fontRef idx="minor"/>
      </dsp:style>
    </dsp:sp>
    <dsp:sp modelId="{08CD2184-D86B-4EA6-99C5-0B844E388156}">
      <dsp:nvSpPr>
        <dsp:cNvPr id="0" name=""/>
        <dsp:cNvSpPr/>
      </dsp:nvSpPr>
      <dsp:spPr>
        <a:xfrm>
          <a:off x="995273" y="1138312"/>
          <a:ext cx="4249190" cy="115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u-RU" sz="2000" b="1" kern="1200" dirty="0" smtClean="0"/>
            <a:t>Освободил Русь от монголо-татарского ига в 1480 году</a:t>
          </a:r>
          <a:endParaRPr lang="ru-RU" sz="2000" b="1" kern="1200" dirty="0"/>
        </a:p>
      </dsp:txBody>
      <dsp:txXfrm>
        <a:off x="995273" y="1138312"/>
        <a:ext cx="4249190" cy="1157287"/>
      </dsp:txXfrm>
    </dsp:sp>
    <dsp:sp modelId="{297A058E-C758-4A09-B840-9A86A215FA81}">
      <dsp:nvSpPr>
        <dsp:cNvPr id="0" name=""/>
        <dsp:cNvSpPr/>
      </dsp:nvSpPr>
      <dsp:spPr>
        <a:xfrm>
          <a:off x="1070626" y="2805521"/>
          <a:ext cx="4282507" cy="0"/>
        </a:xfrm>
        <a:prstGeom prst="line">
          <a:avLst/>
        </a:prstGeom>
        <a:noFill/>
        <a:ln w="9525" cap="flat" cmpd="sng" algn="ctr">
          <a:solidFill>
            <a:schemeClr val="accent1">
              <a:tint val="50000"/>
              <a:hueOff val="0"/>
              <a:satOff val="0"/>
              <a:lumOff val="0"/>
              <a:alphaOff val="0"/>
            </a:schemeClr>
          </a:solidFill>
          <a:prstDash val="solid"/>
        </a:ln>
        <a:effectLst>
          <a:outerShdw blurRad="38100" dist="25400" dir="5400000" rotWithShape="0">
            <a:srgbClr val="000000">
              <a:alpha val="40000"/>
            </a:srgbClr>
          </a:outerShdw>
        </a:effectLst>
      </dsp:spPr>
      <dsp:style>
        <a:lnRef idx="1">
          <a:scrgbClr r="0" g="0" b="0"/>
        </a:lnRef>
        <a:fillRef idx="0">
          <a:scrgbClr r="0" g="0" b="0"/>
        </a:fillRef>
        <a:effectRef idx="1">
          <a:scrgbClr r="0" g="0" b="0"/>
        </a:effectRef>
        <a:fontRef idx="minor"/>
      </dsp:style>
    </dsp:sp>
    <dsp:sp modelId="{1B354319-D53A-40C1-8556-0F5E58E0AD66}">
      <dsp:nvSpPr>
        <dsp:cNvPr id="0" name=""/>
        <dsp:cNvSpPr/>
      </dsp:nvSpPr>
      <dsp:spPr>
        <a:xfrm>
          <a:off x="853071" y="2075121"/>
          <a:ext cx="4202210" cy="51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lvl="0" algn="ctr" defTabSz="2133600">
            <a:lnSpc>
              <a:spcPct val="90000"/>
            </a:lnSpc>
            <a:spcBef>
              <a:spcPct val="0"/>
            </a:spcBef>
            <a:spcAft>
              <a:spcPct val="35000"/>
            </a:spcAft>
          </a:pPr>
          <a:r>
            <a:rPr lang="ru-RU" sz="4800" b="1" kern="1200" dirty="0" smtClean="0">
              <a:solidFill>
                <a:srgbClr val="FF0000"/>
              </a:solidFill>
            </a:rPr>
            <a:t>Престиж ВКМ укрепилс</a:t>
          </a:r>
          <a:r>
            <a:rPr lang="ru-RU" sz="5400" b="1" kern="1200" dirty="0" smtClean="0">
              <a:solidFill>
                <a:srgbClr val="FF0000"/>
              </a:solidFill>
            </a:rPr>
            <a:t>я</a:t>
          </a:r>
        </a:p>
        <a:p>
          <a:pPr lvl="0" algn="ctr" defTabSz="2133600">
            <a:lnSpc>
              <a:spcPct val="90000"/>
            </a:lnSpc>
            <a:spcBef>
              <a:spcPct val="0"/>
            </a:spcBef>
            <a:spcAft>
              <a:spcPct val="35000"/>
            </a:spcAft>
          </a:pPr>
          <a:r>
            <a:rPr lang="ru-RU" sz="5400" b="1" kern="1200" dirty="0" smtClean="0">
              <a:solidFill>
                <a:srgbClr val="00B0F0"/>
              </a:solidFill>
            </a:rPr>
            <a:t>А ВКЛ?</a:t>
          </a:r>
          <a:endParaRPr lang="ru-RU" sz="5400" b="1" kern="1200" dirty="0">
            <a:solidFill>
              <a:srgbClr val="00B0F0"/>
            </a:solidFill>
          </a:endParaRPr>
        </a:p>
      </dsp:txBody>
      <dsp:txXfrm>
        <a:off x="853071" y="2075121"/>
        <a:ext cx="4202210" cy="514558"/>
      </dsp:txXfrm>
    </dsp:sp>
    <dsp:sp modelId="{5C4A122D-A961-4579-AE2D-DFAF8029C201}">
      <dsp:nvSpPr>
        <dsp:cNvPr id="0" name=""/>
        <dsp:cNvSpPr/>
      </dsp:nvSpPr>
      <dsp:spPr>
        <a:xfrm>
          <a:off x="1070626" y="3345807"/>
          <a:ext cx="4282507" cy="0"/>
        </a:xfrm>
        <a:prstGeom prst="line">
          <a:avLst/>
        </a:prstGeom>
        <a:noFill/>
        <a:ln w="9525" cap="flat" cmpd="sng" algn="ctr">
          <a:solidFill>
            <a:schemeClr val="accent1">
              <a:tint val="50000"/>
              <a:hueOff val="0"/>
              <a:satOff val="0"/>
              <a:lumOff val="0"/>
              <a:alphaOff val="0"/>
            </a:schemeClr>
          </a:solidFill>
          <a:prstDash val="solid"/>
        </a:ln>
        <a:effectLst>
          <a:outerShdw blurRad="38100" dist="25400" dir="5400000" rotWithShape="0">
            <a:srgbClr val="000000">
              <a:alpha val="40000"/>
            </a:srgbClr>
          </a:outerShdw>
        </a:effectLst>
      </dsp:spPr>
      <dsp:style>
        <a:lnRef idx="1">
          <a:scrgbClr r="0" g="0" b="0"/>
        </a:lnRef>
        <a:fillRef idx="0">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C7A0CC-4E5B-427A-B988-CCA9467EF127}"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normAutofit/>
          </a:bodyPr>
          <a:lstStyle/>
          <a:p>
            <a:fld id="{ACCCDCDF-B8C2-4483-B1BE-9EB76BFFEF9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3C7A0CC-4E5B-427A-B988-CCA9467EF127}"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CCCDCDF-B8C2-4483-B1BE-9EB76BFFEF9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3C7A0CC-4E5B-427A-B988-CCA9467EF127}"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CCCDCDF-B8C2-4483-B1BE-9EB76BFFEF9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a:xfrm>
            <a:off x="685800" y="1600201"/>
            <a:ext cx="7772400" cy="3733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C7A0CC-4E5B-427A-B988-CCA9467EF127}"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CCCDCDF-B8C2-4483-B1BE-9EB76BFFEF9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C7A0CC-4E5B-427A-B988-CCA9467EF127}" type="datetimeFigureOut">
              <a:rPr lang="ru-RU" smtClean="0"/>
              <a:t>31.03.2013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CCCDCDF-B8C2-4483-B1BE-9EB76BFFEF9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ru-RU" smtClean="0"/>
              <a:t>Образец заголовка</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C7A0CC-4E5B-427A-B988-CCA9467EF127}" type="datetimeFigureOut">
              <a:rPr lang="ru-RU" smtClean="0"/>
              <a:t>31.03.2013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CCCDCDF-B8C2-4483-B1BE-9EB76BFFEF92}" type="slidenum">
              <a:rPr lang="ru-RU" smtClean="0"/>
              <a:t>‹#›</a:t>
            </a:fld>
            <a:endParaRPr lang="ru-RU"/>
          </a:p>
        </p:txBody>
      </p:sp>
      <p:sp>
        <p:nvSpPr>
          <p:cNvPr id="13" name="Content Placeholder 12"/>
          <p:cNvSpPr>
            <a:spLocks noGrp="1"/>
          </p:cNvSpPr>
          <p:nvPr>
            <p:ph sz="quarter" idx="13"/>
          </p:nvPr>
        </p:nvSpPr>
        <p:spPr>
          <a:xfrm>
            <a:off x="685800" y="1536192"/>
            <a:ext cx="3657600"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3C7A0CC-4E5B-427A-B988-CCA9467EF127}" type="datetimeFigureOut">
              <a:rPr lang="ru-RU" smtClean="0"/>
              <a:t>31.03.2013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CCCDCDF-B8C2-4483-B1BE-9EB76BFFEF92}" type="slidenum">
              <a:rPr lang="ru-RU" smtClean="0"/>
              <a:t>‹#›</a:t>
            </a:fld>
            <a:endParaRPr lang="ru-RU"/>
          </a:p>
        </p:txBody>
      </p:sp>
      <p:sp>
        <p:nvSpPr>
          <p:cNvPr id="15" name="Content Placeholder 14"/>
          <p:cNvSpPr>
            <a:spLocks noGrp="1"/>
          </p:cNvSpPr>
          <p:nvPr>
            <p:ph sz="quarter" idx="13"/>
          </p:nvPr>
        </p:nvSpPr>
        <p:spPr>
          <a:xfrm>
            <a:off x="685800" y="2209800"/>
            <a:ext cx="3657600" cy="3200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ru-RU" smtClean="0"/>
              <a:t>Образец заголовка</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53C7A0CC-4E5B-427A-B988-CCA9467EF127}" type="datetimeFigureOut">
              <a:rPr lang="ru-RU" smtClean="0"/>
              <a:t>31.03.2013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CCCDCDF-B8C2-4483-B1BE-9EB76BFFEF9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3C7A0CC-4E5B-427A-B988-CCA9467EF127}" type="datetimeFigureOut">
              <a:rPr lang="ru-RU" smtClean="0"/>
              <a:t>31.03.2013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CCCDCDF-B8C2-4483-B1BE-9EB76BFFEF9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ru-RU" smtClean="0"/>
              <a:t>Образец заголовка</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C7A0CC-4E5B-427A-B988-CCA9467EF127}" type="datetimeFigureOut">
              <a:rPr lang="ru-RU" smtClean="0"/>
              <a:t>31.03.2013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CCCDCDF-B8C2-4483-B1BE-9EB76BFFEF92}" type="slidenum">
              <a:rPr lang="ru-RU" smtClean="0"/>
              <a:t>‹#›</a:t>
            </a:fld>
            <a:endParaRPr lang="ru-RU"/>
          </a:p>
        </p:txBody>
      </p:sp>
      <p:sp>
        <p:nvSpPr>
          <p:cNvPr id="13" name="Content Placeholder 12"/>
          <p:cNvSpPr>
            <a:spLocks noGrp="1"/>
          </p:cNvSpPr>
          <p:nvPr>
            <p:ph sz="quarter" idx="13"/>
          </p:nvPr>
        </p:nvSpPr>
        <p:spPr>
          <a:xfrm>
            <a:off x="4572000" y="609600"/>
            <a:ext cx="3886200"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C7A0CC-4E5B-427A-B988-CCA9467EF127}" type="datetimeFigureOut">
              <a:rPr lang="ru-RU" smtClean="0"/>
              <a:t>31.03.2013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CCCDCDF-B8C2-4483-B1BE-9EB76BFFEF92}" type="slidenum">
              <a:rPr lang="ru-RU" smtClean="0"/>
              <a:t>‹#›</a:t>
            </a:fld>
            <a:endParaRPr lang="ru-RU"/>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ru-RU" smtClean="0"/>
              <a:t>Образец заголовка</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53C7A0CC-4E5B-427A-B988-CCA9467EF127}" type="datetimeFigureOut">
              <a:rPr lang="ru-RU" smtClean="0"/>
              <a:t>31.03.2013</a:t>
            </a:fld>
            <a:endParaRPr lang="ru-RU"/>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ru-RU"/>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CCCDCDF-B8C2-4483-B1BE-9EB76BFFEF92}"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199.%20&#1042;&#1079;&#1103;&#1090;&#1080;&#1077;%20&#1057;&#1084;&#1086;&#1083;&#1077;&#1085;&#1089;&#1082;&#1072;..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1041;&#1080;&#1090;&#1074;&#1072;%20&#1087;&#1086;&#1076;%20&#1054;&#1088;&#1096;&#1077;&#1081;%201514%20&#1057;&#1090;&#1072;&#1088;&#1099;%20&#1054;&#1083;&#1100;&#1089;&#1072;.flv.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6"/>
            <a:ext cx="7772400" cy="1470025"/>
          </a:xfrm>
        </p:spPr>
        <p:txBody>
          <a:bodyPr>
            <a:normAutofit fontScale="90000"/>
          </a:bodyPr>
          <a:lstStyle/>
          <a:p>
            <a:pPr algn="ctr"/>
            <a:r>
              <a:rPr lang="ru-RU" b="1" dirty="0" smtClean="0">
                <a:solidFill>
                  <a:srgbClr val="FFFF00"/>
                </a:solidFill>
              </a:rPr>
              <a:t>Внешнеполитическое</a:t>
            </a:r>
            <a:r>
              <a:rPr lang="ru-RU" dirty="0" smtClean="0"/>
              <a:t> </a:t>
            </a:r>
            <a:r>
              <a:rPr lang="ru-RU" b="1" dirty="0" smtClean="0">
                <a:solidFill>
                  <a:srgbClr val="FFFF00"/>
                </a:solidFill>
              </a:rPr>
              <a:t>положение</a:t>
            </a:r>
            <a:r>
              <a:rPr lang="ru-RU" dirty="0" smtClean="0"/>
              <a:t> </a:t>
            </a:r>
            <a:r>
              <a:rPr lang="ru-RU" b="1" dirty="0" smtClean="0">
                <a:solidFill>
                  <a:srgbClr val="FFFF00"/>
                </a:solidFill>
              </a:rPr>
              <a:t>ВКЛ</a:t>
            </a:r>
            <a:r>
              <a:rPr lang="ru-RU" dirty="0" smtClean="0"/>
              <a:t> </a:t>
            </a:r>
            <a:r>
              <a:rPr lang="ru-RU" dirty="0" smtClean="0">
                <a:solidFill>
                  <a:srgbClr val="FFFF00"/>
                </a:solidFill>
              </a:rPr>
              <a:t>в</a:t>
            </a:r>
            <a:r>
              <a:rPr lang="ru-RU" dirty="0" smtClean="0"/>
              <a:t> </a:t>
            </a:r>
            <a:r>
              <a:rPr lang="ru-RU" b="1" dirty="0" smtClean="0">
                <a:solidFill>
                  <a:srgbClr val="FFFF00"/>
                </a:solidFill>
              </a:rPr>
              <a:t>конце</a:t>
            </a:r>
            <a:r>
              <a:rPr lang="ru-RU" dirty="0" smtClean="0"/>
              <a:t> </a:t>
            </a:r>
            <a:r>
              <a:rPr lang="en-US" b="1" dirty="0" smtClean="0">
                <a:solidFill>
                  <a:srgbClr val="FFFF00"/>
                </a:solidFill>
              </a:rPr>
              <a:t>XV-</a:t>
            </a:r>
            <a:r>
              <a:rPr lang="en-US" dirty="0" smtClean="0"/>
              <a:t> </a:t>
            </a:r>
            <a:r>
              <a:rPr lang="ru-RU" b="1" dirty="0" smtClean="0">
                <a:solidFill>
                  <a:srgbClr val="FFFF00"/>
                </a:solidFill>
              </a:rPr>
              <a:t>первой</a:t>
            </a:r>
            <a:r>
              <a:rPr lang="ru-RU" dirty="0" smtClean="0">
                <a:solidFill>
                  <a:srgbClr val="FFFF00"/>
                </a:solidFill>
              </a:rPr>
              <a:t> </a:t>
            </a:r>
            <a:r>
              <a:rPr lang="ru-RU" b="1" dirty="0" smtClean="0">
                <a:solidFill>
                  <a:srgbClr val="FFFF00"/>
                </a:solidFill>
              </a:rPr>
              <a:t>половине</a:t>
            </a:r>
            <a:r>
              <a:rPr lang="ru-RU" dirty="0" smtClean="0">
                <a:solidFill>
                  <a:srgbClr val="FFFF00"/>
                </a:solidFill>
              </a:rPr>
              <a:t> </a:t>
            </a:r>
            <a:r>
              <a:rPr lang="en-US" b="1" dirty="0" smtClean="0">
                <a:solidFill>
                  <a:srgbClr val="FFFF00"/>
                </a:solidFill>
              </a:rPr>
              <a:t>XVI</a:t>
            </a:r>
            <a:r>
              <a:rPr lang="ru-RU" dirty="0" smtClean="0">
                <a:solidFill>
                  <a:srgbClr val="FFFF00"/>
                </a:solidFill>
              </a:rPr>
              <a:t> </a:t>
            </a:r>
            <a:r>
              <a:rPr lang="ru-RU" b="1" dirty="0" smtClean="0">
                <a:solidFill>
                  <a:srgbClr val="FFFF00"/>
                </a:solidFill>
              </a:rPr>
              <a:t>века</a:t>
            </a:r>
            <a:endParaRPr lang="ru-RU" b="1" dirty="0">
              <a:solidFill>
                <a:srgbClr val="FFFF00"/>
              </a:solidFill>
            </a:endParaRPr>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6447" y="2132856"/>
            <a:ext cx="5616624" cy="40074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0418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Войны ВКЛ с Крымским ханством</a:t>
            </a:r>
            <a:endParaRPr lang="ru-RU"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03340508"/>
              </p:ext>
            </p:extLst>
          </p:nvPr>
        </p:nvGraphicFramePr>
        <p:xfrm>
          <a:off x="685800" y="1600200"/>
          <a:ext cx="7772400" cy="374904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ru-RU" sz="2400" b="1" dirty="0" smtClean="0"/>
                        <a:t>Дата</a:t>
                      </a:r>
                      <a:endParaRPr lang="ru-RU" sz="2400" b="1" dirty="0"/>
                    </a:p>
                  </a:txBody>
                  <a:tcPr/>
                </a:tc>
                <a:tc>
                  <a:txBody>
                    <a:bodyPr/>
                    <a:lstStyle/>
                    <a:p>
                      <a:r>
                        <a:rPr lang="ru-RU" sz="2400" b="1" dirty="0" smtClean="0"/>
                        <a:t>События</a:t>
                      </a:r>
                      <a:endParaRPr lang="ru-RU" sz="2400" b="1" dirty="0"/>
                    </a:p>
                  </a:txBody>
                  <a:tcPr/>
                </a:tc>
              </a:tr>
              <a:tr h="370840">
                <a:tc>
                  <a:txBody>
                    <a:bodyPr/>
                    <a:lstStyle/>
                    <a:p>
                      <a:r>
                        <a:rPr lang="ru-RU" sz="2400" b="1" dirty="0" smtClean="0"/>
                        <a:t>1497 г</a:t>
                      </a:r>
                      <a:endParaRPr lang="ru-RU" sz="2400" b="1" dirty="0"/>
                    </a:p>
                  </a:txBody>
                  <a:tcPr/>
                </a:tc>
                <a:tc>
                  <a:txBody>
                    <a:bodyPr/>
                    <a:lstStyle/>
                    <a:p>
                      <a:r>
                        <a:rPr lang="ru-RU" sz="2400" b="1" dirty="0" smtClean="0"/>
                        <a:t>На </a:t>
                      </a:r>
                      <a:r>
                        <a:rPr lang="ru-RU" sz="2400" b="1" dirty="0" err="1" smtClean="0"/>
                        <a:t>Мозырщине</a:t>
                      </a:r>
                      <a:r>
                        <a:rPr lang="ru-RU" sz="2400" b="1" dirty="0" smtClean="0"/>
                        <a:t> разбиты татарские  войска</a:t>
                      </a:r>
                      <a:endParaRPr lang="ru-RU" sz="2400" b="1" dirty="0"/>
                    </a:p>
                  </a:txBody>
                  <a:tcPr/>
                </a:tc>
              </a:tr>
              <a:tr h="370840">
                <a:tc>
                  <a:txBody>
                    <a:bodyPr/>
                    <a:lstStyle/>
                    <a:p>
                      <a:r>
                        <a:rPr lang="ru-RU" sz="2400" b="1" dirty="0" smtClean="0"/>
                        <a:t>1503 г </a:t>
                      </a:r>
                      <a:endParaRPr lang="ru-RU" sz="2400" b="1" dirty="0"/>
                    </a:p>
                  </a:txBody>
                  <a:tcPr/>
                </a:tc>
                <a:tc>
                  <a:txBody>
                    <a:bodyPr/>
                    <a:lstStyle/>
                    <a:p>
                      <a:r>
                        <a:rPr lang="ru-RU" sz="2400" b="1" dirty="0" smtClean="0"/>
                        <a:t>Татарские</a:t>
                      </a:r>
                      <a:r>
                        <a:rPr lang="ru-RU" sz="2400" b="1" baseline="0" dirty="0" smtClean="0"/>
                        <a:t> войска разбиты под Давид- Городком</a:t>
                      </a:r>
                      <a:endParaRPr lang="ru-RU" sz="2400" b="1" dirty="0"/>
                    </a:p>
                  </a:txBody>
                  <a:tcPr/>
                </a:tc>
              </a:tr>
              <a:tr h="370840">
                <a:tc>
                  <a:txBody>
                    <a:bodyPr/>
                    <a:lstStyle/>
                    <a:p>
                      <a:r>
                        <a:rPr lang="ru-RU" sz="2400" b="1" dirty="0" smtClean="0"/>
                        <a:t>1505, 1508 </a:t>
                      </a:r>
                      <a:r>
                        <a:rPr lang="ru-RU" sz="2400" b="1" dirty="0" err="1" smtClean="0"/>
                        <a:t>гг</a:t>
                      </a:r>
                      <a:endParaRPr lang="ru-RU" sz="2400" b="1" dirty="0"/>
                    </a:p>
                  </a:txBody>
                  <a:tcPr/>
                </a:tc>
                <a:tc>
                  <a:txBody>
                    <a:bodyPr/>
                    <a:lstStyle/>
                    <a:p>
                      <a:r>
                        <a:rPr lang="ru-RU" sz="2400" b="1" dirty="0" smtClean="0"/>
                        <a:t>Татарские войска разбиты под Слуцком</a:t>
                      </a:r>
                      <a:endParaRPr lang="ru-RU" sz="2400" b="1" dirty="0"/>
                    </a:p>
                  </a:txBody>
                  <a:tcPr>
                    <a:lnB w="12700" cap="flat" cmpd="sng" algn="ctr">
                      <a:solidFill>
                        <a:schemeClr val="tx1"/>
                      </a:solidFill>
                      <a:prstDash val="solid"/>
                      <a:round/>
                      <a:headEnd type="none" w="med" len="med"/>
                      <a:tailEnd type="none" w="med" len="med"/>
                    </a:lnB>
                  </a:tcPr>
                </a:tc>
              </a:tr>
              <a:tr h="370840">
                <a:tc>
                  <a:txBody>
                    <a:bodyPr/>
                    <a:lstStyle/>
                    <a:p>
                      <a:r>
                        <a:rPr lang="ru-RU" sz="2400" b="1" dirty="0" smtClean="0"/>
                        <a:t>1506 г </a:t>
                      </a:r>
                      <a:endParaRPr lang="ru-RU" sz="2400" b="1" dirty="0"/>
                    </a:p>
                  </a:txBody>
                  <a:tcPr>
                    <a:lnR w="12700" cap="flat" cmpd="sng" algn="ctr">
                      <a:solidFill>
                        <a:schemeClr val="tx1"/>
                      </a:solidFill>
                      <a:prstDash val="solid"/>
                      <a:round/>
                      <a:headEnd type="none" w="med" len="med"/>
                      <a:tailEnd type="none" w="med" len="med"/>
                    </a:lnR>
                  </a:tcPr>
                </a:tc>
                <a:tc>
                  <a:txBody>
                    <a:bodyPr/>
                    <a:lstStyle/>
                    <a:p>
                      <a:r>
                        <a:rPr lang="ru-RU" sz="2400" b="1" dirty="0" smtClean="0"/>
                        <a:t>Битва под Клецком , крупное поражение татар </a:t>
                      </a:r>
                      <a:endParaRPr lang="ru-RU"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84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5" name="TextBox 4"/>
          <p:cNvSpPr txBox="1"/>
          <p:nvPr/>
        </p:nvSpPr>
        <p:spPr>
          <a:xfrm>
            <a:off x="4126687" y="2492896"/>
            <a:ext cx="4248472" cy="3170099"/>
          </a:xfrm>
          <a:prstGeom prst="rect">
            <a:avLst/>
          </a:prstGeom>
          <a:noFill/>
        </p:spPr>
        <p:txBody>
          <a:bodyPr wrap="square" rtlCol="0">
            <a:spAutoFit/>
          </a:bodyPr>
          <a:lstStyle/>
          <a:p>
            <a:pPr algn="ctr"/>
            <a:r>
              <a:rPr lang="ru-RU" sz="4000" b="1" dirty="0">
                <a:solidFill>
                  <a:prstClr val="white"/>
                </a:solidFill>
              </a:rPr>
              <a:t>Почему ВКЛ  потеряло первенство в </a:t>
            </a:r>
          </a:p>
          <a:p>
            <a:pPr algn="ctr"/>
            <a:r>
              <a:rPr lang="ru-RU" sz="4000" b="1" dirty="0">
                <a:solidFill>
                  <a:prstClr val="white"/>
                </a:solidFill>
              </a:rPr>
              <a:t>« собирании русских земель»?</a:t>
            </a:r>
          </a:p>
        </p:txBody>
      </p:sp>
      <p:sp>
        <p:nvSpPr>
          <p:cNvPr id="6" name="TextBox 5"/>
          <p:cNvSpPr txBox="1"/>
          <p:nvPr/>
        </p:nvSpPr>
        <p:spPr>
          <a:xfrm>
            <a:off x="4178167" y="4869160"/>
            <a:ext cx="4104456" cy="461665"/>
          </a:xfrm>
          <a:prstGeom prst="rect">
            <a:avLst/>
          </a:prstGeom>
          <a:noFill/>
        </p:spPr>
        <p:txBody>
          <a:bodyPr wrap="square" rtlCol="0">
            <a:spAutoFit/>
          </a:bodyPr>
          <a:lstStyle/>
          <a:p>
            <a:pPr algn="r"/>
            <a:r>
              <a:rPr lang="ru-RU" sz="2400" b="1" dirty="0" smtClean="0">
                <a:solidFill>
                  <a:srgbClr val="FFFF00"/>
                </a:solidFill>
              </a:rPr>
              <a:t> </a:t>
            </a:r>
            <a:endParaRPr lang="ru-RU" b="1" dirty="0">
              <a:solidFill>
                <a:srgbClr val="FFFF00"/>
              </a:solidFill>
            </a:endParaRPr>
          </a:p>
        </p:txBody>
      </p:sp>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556792"/>
            <a:ext cx="2808312" cy="28803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19819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ctr"/>
            <a:r>
              <a:rPr lang="ru-RU" sz="3600" b="1" dirty="0" smtClean="0"/>
              <a:t>Домашнее задание § 17 . </a:t>
            </a:r>
          </a:p>
          <a:p>
            <a:pPr algn="ctr"/>
            <a:r>
              <a:rPr lang="ru-RU" sz="3600" b="1" dirty="0" smtClean="0"/>
              <a:t>Вопрос к уроку «Наш край»  </a:t>
            </a:r>
            <a:r>
              <a:rPr lang="ru-RU" sz="3600" b="1" dirty="0" err="1" smtClean="0"/>
              <a:t>Стр</a:t>
            </a:r>
            <a:r>
              <a:rPr lang="ru-RU" sz="3600" b="1" dirty="0" smtClean="0"/>
              <a:t> 97. </a:t>
            </a:r>
            <a:endParaRPr lang="ru-RU" sz="3600" b="1" dirty="0"/>
          </a:p>
        </p:txBody>
      </p:sp>
    </p:spTree>
    <p:extLst>
      <p:ext uri="{BB962C8B-B14F-4D97-AF65-F5344CB8AC3E}">
        <p14:creationId xmlns:p14="http://schemas.microsoft.com/office/powerpoint/2010/main" val="2218650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404664"/>
            <a:ext cx="3181350" cy="34290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106159" y="1052736"/>
            <a:ext cx="4248472" cy="3170099"/>
          </a:xfrm>
          <a:prstGeom prst="rect">
            <a:avLst/>
          </a:prstGeom>
          <a:noFill/>
        </p:spPr>
        <p:txBody>
          <a:bodyPr wrap="square" rtlCol="0">
            <a:spAutoFit/>
          </a:bodyPr>
          <a:lstStyle/>
          <a:p>
            <a:pPr algn="ctr"/>
            <a:r>
              <a:rPr lang="ru-RU" sz="4000" b="1" dirty="0" smtClean="0"/>
              <a:t>Почему ВКЛ  потеряло первенство в </a:t>
            </a:r>
          </a:p>
          <a:p>
            <a:pPr algn="ctr"/>
            <a:r>
              <a:rPr lang="ru-RU" sz="4000" b="1" dirty="0" smtClean="0"/>
              <a:t>« собирании русских земель»?</a:t>
            </a:r>
            <a:endParaRPr lang="ru-RU" sz="4000" b="1" dirty="0"/>
          </a:p>
        </p:txBody>
      </p:sp>
      <p:sp>
        <p:nvSpPr>
          <p:cNvPr id="6" name="TextBox 5"/>
          <p:cNvSpPr txBox="1"/>
          <p:nvPr/>
        </p:nvSpPr>
        <p:spPr>
          <a:xfrm>
            <a:off x="4178167" y="4869160"/>
            <a:ext cx="4104456" cy="738664"/>
          </a:xfrm>
          <a:prstGeom prst="rect">
            <a:avLst/>
          </a:prstGeom>
          <a:noFill/>
        </p:spPr>
        <p:txBody>
          <a:bodyPr wrap="square" rtlCol="0">
            <a:spAutoFit/>
          </a:bodyPr>
          <a:lstStyle/>
          <a:p>
            <a:pPr algn="r"/>
            <a:r>
              <a:rPr lang="ru-RU" sz="2400" b="1" dirty="0" smtClean="0">
                <a:solidFill>
                  <a:srgbClr val="FFFF00"/>
                </a:solidFill>
              </a:rPr>
              <a:t>Карта , стр. 90</a:t>
            </a:r>
            <a:r>
              <a:rPr lang="ru-RU" dirty="0" smtClean="0"/>
              <a:t>.</a:t>
            </a:r>
          </a:p>
          <a:p>
            <a:pPr algn="r"/>
            <a:r>
              <a:rPr lang="ru-RU" b="1" dirty="0" smtClean="0">
                <a:solidFill>
                  <a:srgbClr val="FFFF00"/>
                </a:solidFill>
              </a:rPr>
              <a:t>Что изменилось в территории ВКЛ?</a:t>
            </a:r>
            <a:endParaRPr lang="ru-RU" b="1" dirty="0">
              <a:solidFill>
                <a:srgbClr val="FFFF00"/>
              </a:solidFill>
            </a:endParaRPr>
          </a:p>
        </p:txBody>
      </p:sp>
    </p:spTree>
    <p:extLst>
      <p:ext uri="{BB962C8B-B14F-4D97-AF65-F5344CB8AC3E}">
        <p14:creationId xmlns:p14="http://schemas.microsoft.com/office/powerpoint/2010/main" val="2997354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FFFF00"/>
                </a:solidFill>
              </a:rPr>
              <a:t>Соглашение между ВКЛ и ВКМ</a:t>
            </a:r>
            <a:br>
              <a:rPr lang="ru-RU" b="1" dirty="0" smtClean="0">
                <a:solidFill>
                  <a:srgbClr val="FFFF00"/>
                </a:solidFill>
              </a:rPr>
            </a:br>
            <a:r>
              <a:rPr lang="ru-RU" b="1" dirty="0" smtClean="0">
                <a:solidFill>
                  <a:srgbClr val="FFFF00"/>
                </a:solidFill>
              </a:rPr>
              <a:t>1449 год</a:t>
            </a:r>
            <a:endParaRPr lang="ru-RU" b="1" dirty="0">
              <a:solidFill>
                <a:srgbClr val="FFFF00"/>
              </a:solidFill>
            </a:endParaRPr>
          </a:p>
        </p:txBody>
      </p:sp>
      <p:sp>
        <p:nvSpPr>
          <p:cNvPr id="3" name="Объект 2"/>
          <p:cNvSpPr>
            <a:spLocks noGrp="1"/>
          </p:cNvSpPr>
          <p:nvPr>
            <p:ph idx="1"/>
          </p:nvPr>
        </p:nvSpPr>
        <p:spPr>
          <a:xfrm>
            <a:off x="17362" y="1700808"/>
            <a:ext cx="5038328" cy="3733800"/>
          </a:xfrm>
        </p:spPr>
        <p:txBody>
          <a:bodyPr>
            <a:normAutofit fontScale="92500" lnSpcReduction="20000"/>
          </a:bodyPr>
          <a:lstStyle/>
          <a:p>
            <a:pPr algn="ctr"/>
            <a:r>
              <a:rPr lang="ru-RU" sz="3200" b="1" dirty="0" smtClean="0"/>
              <a:t>Условия:</a:t>
            </a:r>
          </a:p>
          <a:p>
            <a:r>
              <a:rPr lang="ru-RU" sz="3200" b="1" dirty="0" smtClean="0"/>
              <a:t>ВКЛ</a:t>
            </a:r>
          </a:p>
          <a:p>
            <a:r>
              <a:rPr lang="ru-RU" sz="2800" dirty="0" smtClean="0"/>
              <a:t> </a:t>
            </a:r>
            <a:r>
              <a:rPr lang="ru-RU" sz="2800" b="1" dirty="0" smtClean="0"/>
              <a:t>право на Смоленск</a:t>
            </a:r>
          </a:p>
          <a:p>
            <a:r>
              <a:rPr lang="ru-RU" sz="2800" b="1" dirty="0" err="1" smtClean="0"/>
              <a:t>Верховские</a:t>
            </a:r>
            <a:r>
              <a:rPr lang="ru-RU" sz="2800" b="1" dirty="0" smtClean="0"/>
              <a:t> княжества ( по реке Оке)</a:t>
            </a:r>
          </a:p>
          <a:p>
            <a:r>
              <a:rPr lang="ru-RU" sz="2800" b="1" dirty="0" smtClean="0"/>
              <a:t>Союз с Тверским и Рязанским княжествами</a:t>
            </a:r>
          </a:p>
          <a:p>
            <a:r>
              <a:rPr lang="ru-RU" sz="2800" b="1" dirty="0" smtClean="0"/>
              <a:t>Отказ от притязаний на Новгород, Псков, Ржев</a:t>
            </a:r>
          </a:p>
          <a:p>
            <a:endParaRPr lang="ru-RU" sz="2800" b="1" dirty="0"/>
          </a:p>
        </p:txBody>
      </p:sp>
      <p:sp>
        <p:nvSpPr>
          <p:cNvPr id="6" name="TextBox 5"/>
          <p:cNvSpPr txBox="1"/>
          <p:nvPr/>
        </p:nvSpPr>
        <p:spPr>
          <a:xfrm>
            <a:off x="5724128" y="2167945"/>
            <a:ext cx="3168352" cy="2062103"/>
          </a:xfrm>
          <a:prstGeom prst="rect">
            <a:avLst/>
          </a:prstGeom>
          <a:noFill/>
        </p:spPr>
        <p:txBody>
          <a:bodyPr wrap="square" rtlCol="0">
            <a:spAutoFit/>
          </a:bodyPr>
          <a:lstStyle/>
          <a:p>
            <a:r>
              <a:rPr lang="ru-RU" sz="3200" b="1" dirty="0" smtClean="0">
                <a:solidFill>
                  <a:schemeClr val="accent5">
                    <a:lumMod val="20000"/>
                    <a:lumOff val="80000"/>
                  </a:schemeClr>
                </a:solidFill>
              </a:rPr>
              <a:t>Признание равновесия сил между ВКЛ и ВКМ</a:t>
            </a:r>
            <a:endParaRPr lang="ru-RU" sz="3200" b="1" dirty="0">
              <a:solidFill>
                <a:schemeClr val="accent5">
                  <a:lumMod val="20000"/>
                  <a:lumOff val="80000"/>
                </a:schemeClr>
              </a:solidFill>
            </a:endParaRPr>
          </a:p>
        </p:txBody>
      </p:sp>
    </p:spTree>
    <p:extLst>
      <p:ext uri="{BB962C8B-B14F-4D97-AF65-F5344CB8AC3E}">
        <p14:creationId xmlns:p14="http://schemas.microsoft.com/office/powerpoint/2010/main" val="955190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2300995057"/>
              </p:ext>
            </p:extLst>
          </p:nvPr>
        </p:nvGraphicFramePr>
        <p:xfrm>
          <a:off x="3995936" y="1124744"/>
          <a:ext cx="4462264"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6718" y="404664"/>
            <a:ext cx="26670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08030" y="4365104"/>
            <a:ext cx="3384376" cy="707886"/>
          </a:xfrm>
          <a:prstGeom prst="rect">
            <a:avLst/>
          </a:prstGeom>
          <a:noFill/>
        </p:spPr>
        <p:txBody>
          <a:bodyPr wrap="square" rtlCol="0">
            <a:spAutoFit/>
          </a:bodyPr>
          <a:lstStyle/>
          <a:p>
            <a:pPr algn="ctr"/>
            <a:r>
              <a:rPr lang="ru-RU" sz="2000" b="1" dirty="0" smtClean="0"/>
              <a:t>Великий князь литовский Казимир</a:t>
            </a:r>
            <a:endParaRPr lang="ru-RU" sz="2000" b="1" dirty="0"/>
          </a:p>
        </p:txBody>
      </p:sp>
    </p:spTree>
    <p:extLst>
      <p:ext uri="{BB962C8B-B14F-4D97-AF65-F5344CB8AC3E}">
        <p14:creationId xmlns:p14="http://schemas.microsoft.com/office/powerpoint/2010/main" val="193068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535155949"/>
              </p:ext>
            </p:extLst>
          </p:nvPr>
        </p:nvGraphicFramePr>
        <p:xfrm>
          <a:off x="2915816" y="485544"/>
          <a:ext cx="5400600" cy="3375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576" y="871845"/>
            <a:ext cx="2016224"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95536" y="4507379"/>
            <a:ext cx="3384376" cy="646331"/>
          </a:xfrm>
          <a:prstGeom prst="rect">
            <a:avLst/>
          </a:prstGeom>
          <a:noFill/>
        </p:spPr>
        <p:txBody>
          <a:bodyPr wrap="square" rtlCol="0">
            <a:spAutoFit/>
          </a:bodyPr>
          <a:lstStyle/>
          <a:p>
            <a:pPr algn="ctr"/>
            <a:r>
              <a:rPr lang="ru-RU" b="1" dirty="0" smtClean="0"/>
              <a:t>Великий Князь Московский Иван </a:t>
            </a:r>
            <a:r>
              <a:rPr lang="en-US" b="1" dirty="0" smtClean="0"/>
              <a:t> III</a:t>
            </a:r>
            <a:endParaRPr lang="ru-RU" b="1" dirty="0"/>
          </a:p>
        </p:txBody>
      </p:sp>
    </p:spTree>
    <p:extLst>
      <p:ext uri="{BB962C8B-B14F-4D97-AF65-F5344CB8AC3E}">
        <p14:creationId xmlns:p14="http://schemas.microsoft.com/office/powerpoint/2010/main" val="26247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Войны с Москвой</a:t>
            </a:r>
            <a:endParaRPr lang="ru-RU" b="1" dirty="0"/>
          </a:p>
        </p:txBody>
      </p:sp>
      <p:sp>
        <p:nvSpPr>
          <p:cNvPr id="3" name="Объект 2"/>
          <p:cNvSpPr>
            <a:spLocks noGrp="1"/>
          </p:cNvSpPr>
          <p:nvPr>
            <p:ph idx="1"/>
          </p:nvPr>
        </p:nvSpPr>
        <p:spPr/>
        <p:txBody>
          <a:bodyPr/>
          <a:lstStyle/>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08881"/>
            <a:ext cx="4176464" cy="482453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7" y="1608881"/>
            <a:ext cx="3299507" cy="43204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1369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0"/>
            <a:ext cx="7772400" cy="1143000"/>
          </a:xfrm>
        </p:spPr>
        <p:txBody>
          <a:bodyPr>
            <a:normAutofit/>
          </a:bodyPr>
          <a:lstStyle/>
          <a:p>
            <a:pPr algn="ctr"/>
            <a:r>
              <a:rPr lang="ru-RU" sz="4000" b="1" dirty="0" smtClean="0"/>
              <a:t>Отношения ВКЛ и ВКМ</a:t>
            </a:r>
            <a:endParaRPr lang="ru-RU" sz="40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8722411"/>
              </p:ext>
            </p:extLst>
          </p:nvPr>
        </p:nvGraphicFramePr>
        <p:xfrm>
          <a:off x="179512" y="1052736"/>
          <a:ext cx="8784976" cy="5430051"/>
        </p:xfrm>
        <a:graphic>
          <a:graphicData uri="http://schemas.openxmlformats.org/drawingml/2006/table">
            <a:tbl>
              <a:tblPr firstRow="1" bandRow="1">
                <a:tableStyleId>{5C22544A-7EE6-4342-B048-85BDC9FD1C3A}</a:tableStyleId>
              </a:tblPr>
              <a:tblGrid>
                <a:gridCol w="4392488"/>
                <a:gridCol w="4392488"/>
              </a:tblGrid>
              <a:tr h="621297">
                <a:tc>
                  <a:txBody>
                    <a:bodyPr/>
                    <a:lstStyle/>
                    <a:p>
                      <a:pPr algn="ctr"/>
                      <a:r>
                        <a:rPr lang="ru-RU" sz="2400" b="1" dirty="0" smtClean="0"/>
                        <a:t>Дата</a:t>
                      </a:r>
                      <a:endParaRPr lang="ru-RU" sz="2400" b="1" dirty="0"/>
                    </a:p>
                  </a:txBody>
                  <a:tcPr/>
                </a:tc>
                <a:tc>
                  <a:txBody>
                    <a:bodyPr/>
                    <a:lstStyle/>
                    <a:p>
                      <a:pPr algn="ctr"/>
                      <a:r>
                        <a:rPr lang="ru-RU" sz="2400" b="1" dirty="0" smtClean="0"/>
                        <a:t>Итоги </a:t>
                      </a:r>
                      <a:endParaRPr lang="ru-RU" sz="2400" b="1" dirty="0"/>
                    </a:p>
                  </a:txBody>
                  <a:tcPr/>
                </a:tc>
              </a:tr>
              <a:tr h="621297">
                <a:tc>
                  <a:txBody>
                    <a:bodyPr/>
                    <a:lstStyle/>
                    <a:p>
                      <a:pPr algn="ctr"/>
                      <a:r>
                        <a:rPr lang="ru-RU" sz="2400" b="1" dirty="0" smtClean="0"/>
                        <a:t>1492-1494 </a:t>
                      </a:r>
                      <a:r>
                        <a:rPr lang="ru-RU" sz="2400" b="1" dirty="0" err="1" smtClean="0"/>
                        <a:t>гг</a:t>
                      </a:r>
                      <a:endParaRPr lang="ru-RU" sz="2400" b="1" dirty="0"/>
                    </a:p>
                  </a:txBody>
                  <a:tcPr/>
                </a:tc>
                <a:tc>
                  <a:txBody>
                    <a:bodyPr/>
                    <a:lstStyle/>
                    <a:p>
                      <a:pPr algn="ctr"/>
                      <a:r>
                        <a:rPr lang="ru-RU" sz="2400" b="1" dirty="0" smtClean="0"/>
                        <a:t>К Москве отошли </a:t>
                      </a:r>
                      <a:r>
                        <a:rPr lang="ru-RU" sz="2400" b="1" dirty="0" err="1" smtClean="0"/>
                        <a:t>Верховские</a:t>
                      </a:r>
                      <a:r>
                        <a:rPr lang="ru-RU" sz="2400" b="1" dirty="0" smtClean="0"/>
                        <a:t>  княжества</a:t>
                      </a:r>
                      <a:endParaRPr lang="ru-RU" sz="2400" b="1" dirty="0"/>
                    </a:p>
                  </a:txBody>
                  <a:tcPr/>
                </a:tc>
              </a:tr>
              <a:tr h="621297">
                <a:tc>
                  <a:txBody>
                    <a:bodyPr/>
                    <a:lstStyle/>
                    <a:p>
                      <a:pPr algn="ctr"/>
                      <a:r>
                        <a:rPr lang="ru-RU" sz="2400" b="1" dirty="0" smtClean="0"/>
                        <a:t>1500-1503 </a:t>
                      </a:r>
                      <a:r>
                        <a:rPr lang="ru-RU" sz="2400" b="1" dirty="0" err="1" smtClean="0"/>
                        <a:t>гг</a:t>
                      </a:r>
                      <a:endParaRPr lang="ru-RU" sz="2400" b="1" dirty="0"/>
                    </a:p>
                  </a:txBody>
                  <a:tcPr/>
                </a:tc>
                <a:tc>
                  <a:txBody>
                    <a:bodyPr/>
                    <a:lstStyle/>
                    <a:p>
                      <a:pPr algn="ctr"/>
                      <a:r>
                        <a:rPr lang="ru-RU" sz="2400" b="1" dirty="0" smtClean="0"/>
                        <a:t>К ВКМ отошли</a:t>
                      </a:r>
                      <a:r>
                        <a:rPr lang="ru-RU" sz="2400" b="1" baseline="0" dirty="0" smtClean="0"/>
                        <a:t> Чернигово- Северские земли с городами Брянск, Гомель, Стародуб, Чернигов, Новгород- Северский</a:t>
                      </a:r>
                      <a:endParaRPr lang="ru-RU" sz="2400" b="1" dirty="0"/>
                    </a:p>
                  </a:txBody>
                  <a:tcPr/>
                </a:tc>
              </a:tr>
              <a:tr h="621297">
                <a:tc>
                  <a:txBody>
                    <a:bodyPr/>
                    <a:lstStyle/>
                    <a:p>
                      <a:pPr algn="ctr"/>
                      <a:r>
                        <a:rPr lang="ru-RU" sz="2400" b="1" dirty="0" smtClean="0"/>
                        <a:t>1507-1508 </a:t>
                      </a:r>
                      <a:r>
                        <a:rPr lang="ru-RU" sz="2400" b="1" dirty="0" err="1" smtClean="0"/>
                        <a:t>гг</a:t>
                      </a:r>
                      <a:endParaRPr lang="ru-RU" sz="2400" b="1" dirty="0"/>
                    </a:p>
                  </a:txBody>
                  <a:tcPr/>
                </a:tc>
                <a:tc>
                  <a:txBody>
                    <a:bodyPr/>
                    <a:lstStyle/>
                    <a:p>
                      <a:pPr algn="ctr"/>
                      <a:r>
                        <a:rPr lang="ru-RU" sz="2400" b="1" dirty="0" smtClean="0"/>
                        <a:t>Закрепились прежние границы</a:t>
                      </a:r>
                      <a:endParaRPr lang="ru-RU" sz="2400" b="1" dirty="0"/>
                    </a:p>
                  </a:txBody>
                  <a:tcPr/>
                </a:tc>
              </a:tr>
              <a:tr h="621297">
                <a:tc>
                  <a:txBody>
                    <a:bodyPr/>
                    <a:lstStyle/>
                    <a:p>
                      <a:pPr algn="ctr"/>
                      <a:r>
                        <a:rPr lang="ru-RU" sz="2400" b="1" dirty="0" smtClean="0"/>
                        <a:t>1512-1522 </a:t>
                      </a:r>
                      <a:r>
                        <a:rPr lang="ru-RU" sz="2400" b="1" dirty="0" err="1" smtClean="0"/>
                        <a:t>гг</a:t>
                      </a:r>
                      <a:endParaRPr lang="ru-RU" sz="2400" b="1" dirty="0"/>
                    </a:p>
                  </a:txBody>
                  <a:tcPr/>
                </a:tc>
                <a:tc>
                  <a:txBody>
                    <a:bodyPr/>
                    <a:lstStyle/>
                    <a:p>
                      <a:pPr algn="ctr"/>
                      <a:r>
                        <a:rPr lang="ru-RU" sz="2400" b="1" dirty="0" smtClean="0">
                          <a:hlinkClick r:id="rId2" action="ppaction://hlinkfile"/>
                        </a:rPr>
                        <a:t>Смоленск</a:t>
                      </a:r>
                      <a:r>
                        <a:rPr lang="ru-RU" sz="2400" b="1" dirty="0" smtClean="0"/>
                        <a:t> отходил к Москве</a:t>
                      </a:r>
                    </a:p>
                    <a:p>
                      <a:pPr algn="ctr"/>
                      <a:r>
                        <a:rPr lang="ru-RU" sz="2400" b="1" dirty="0" smtClean="0"/>
                        <a:t>Битва под Оршей </a:t>
                      </a:r>
                      <a:endParaRPr lang="ru-RU" sz="2400" b="1" dirty="0"/>
                    </a:p>
                  </a:txBody>
                  <a:tcPr/>
                </a:tc>
              </a:tr>
              <a:tr h="621297">
                <a:tc>
                  <a:txBody>
                    <a:bodyPr/>
                    <a:lstStyle/>
                    <a:p>
                      <a:pPr algn="ctr"/>
                      <a:r>
                        <a:rPr lang="ru-RU" sz="2400" b="1" dirty="0" smtClean="0"/>
                        <a:t>1534-  1537 </a:t>
                      </a:r>
                      <a:r>
                        <a:rPr lang="ru-RU" sz="2400" b="1" dirty="0" err="1" smtClean="0"/>
                        <a:t>гг</a:t>
                      </a:r>
                      <a:endParaRPr lang="ru-RU" sz="2400" b="1" dirty="0"/>
                    </a:p>
                  </a:txBody>
                  <a:tcPr/>
                </a:tc>
                <a:tc>
                  <a:txBody>
                    <a:bodyPr/>
                    <a:lstStyle/>
                    <a:p>
                      <a:pPr algn="ctr"/>
                      <a:r>
                        <a:rPr lang="ru-RU" sz="2400" b="1" dirty="0" smtClean="0"/>
                        <a:t>Гомель возвращен ВКЛ</a:t>
                      </a:r>
                      <a:endParaRPr lang="ru-RU" sz="2400" b="1" dirty="0"/>
                    </a:p>
                  </a:txBody>
                  <a:tcPr/>
                </a:tc>
              </a:tr>
            </a:tbl>
          </a:graphicData>
        </a:graphic>
      </p:graphicFrame>
    </p:spTree>
    <p:extLst>
      <p:ext uri="{BB962C8B-B14F-4D97-AF65-F5344CB8AC3E}">
        <p14:creationId xmlns:p14="http://schemas.microsoft.com/office/powerpoint/2010/main" val="1717589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sz="3100" b="1" dirty="0" smtClean="0"/>
              <a:t>«Второй </a:t>
            </a:r>
            <a:r>
              <a:rPr lang="ru-RU" sz="3100" b="1" dirty="0"/>
              <a:t>Ганнибал </a:t>
            </a:r>
            <a:r>
              <a:rPr lang="ru-RU" sz="3100" b="1" dirty="0" smtClean="0"/>
              <a:t>русский»  Константин </a:t>
            </a:r>
            <a:r>
              <a:rPr lang="ru-RU" sz="3100" b="1" dirty="0"/>
              <a:t>Иванович Острожский</a:t>
            </a:r>
            <a:br>
              <a:rPr lang="ru-RU" sz="3100" b="1" dirty="0"/>
            </a:br>
            <a:r>
              <a:rPr lang="ru-RU" sz="3100" b="1" dirty="0"/>
              <a:t/>
            </a:r>
            <a:br>
              <a:rPr lang="ru-RU" sz="3100" b="1" dirty="0"/>
            </a:br>
            <a:endParaRPr lang="ru-RU" sz="3100" dirty="0"/>
          </a:p>
        </p:txBody>
      </p:sp>
      <p:sp>
        <p:nvSpPr>
          <p:cNvPr id="3" name="Объект 2"/>
          <p:cNvSpPr>
            <a:spLocks noGrp="1"/>
          </p:cNvSpPr>
          <p:nvPr>
            <p:ph idx="1"/>
          </p:nvPr>
        </p:nvSpPr>
        <p:spPr>
          <a:xfrm>
            <a:off x="3203848" y="1248227"/>
            <a:ext cx="5760640" cy="4453880"/>
          </a:xfrm>
        </p:spPr>
        <p:txBody>
          <a:bodyPr>
            <a:noAutofit/>
          </a:bodyPr>
          <a:lstStyle/>
          <a:p>
            <a:r>
              <a:rPr lang="ru-RU" sz="1600" b="1" dirty="0">
                <a:solidFill>
                  <a:srgbClr val="FFFF00"/>
                </a:solidFill>
              </a:rPr>
              <a:t>Годом рождения Константина Ивановича считают </a:t>
            </a:r>
            <a:r>
              <a:rPr lang="ru-RU" sz="1600" b="1" dirty="0" smtClean="0">
                <a:solidFill>
                  <a:srgbClr val="FFFF00"/>
                </a:solidFill>
              </a:rPr>
              <a:t>1460-й</a:t>
            </a:r>
          </a:p>
          <a:p>
            <a:r>
              <a:rPr lang="ru-RU" sz="1600" b="1" dirty="0" smtClean="0">
                <a:solidFill>
                  <a:srgbClr val="FFFF00"/>
                </a:solidFill>
              </a:rPr>
              <a:t>В </a:t>
            </a:r>
            <a:r>
              <a:rPr lang="ru-RU" sz="1600" b="1" dirty="0">
                <a:solidFill>
                  <a:srgbClr val="FFFF00"/>
                </a:solidFill>
              </a:rPr>
              <a:t>течение 1492—1494 годов Острожский проявил себя с лучшей стороны в боевых действиях </a:t>
            </a:r>
            <a:r>
              <a:rPr lang="ru-RU" sz="1600" b="1" dirty="0" smtClean="0">
                <a:solidFill>
                  <a:srgbClr val="FFFF00"/>
                </a:solidFill>
              </a:rPr>
              <a:t> . </a:t>
            </a:r>
            <a:r>
              <a:rPr lang="ru-RU" sz="1600" b="1" dirty="0">
                <a:solidFill>
                  <a:srgbClr val="FFFF00"/>
                </a:solidFill>
              </a:rPr>
              <a:t>В 1495 году во время очередного набега татар на Волынь князь был с теми вельможами, которые вышли навстречу врагу. В ноябре 1497 года Константина Ивановича был назначен первым гетманом Великого княжества Литовского. Новая должность соответствовала современному посту министра обороны. От имени Великого князя он руководил всем войском. За время командования литовско-русскими вооруженными силами волынский князь одержал победы в 30-ти (по данным эпитафии, в 60-ти) битвах. Битва, которая развернулась вблизи белорусского местечка Орша в 1514 году, закончилась победой гетмана Острожского, войска которого наголову разбили 80-тысячную московскую армию. После этого гетман взял в осаду Смоленск, взять который ему не удалось. Как писали летописцы тех времен, Острожский «месту и властям Смоленским много </a:t>
            </a:r>
            <a:r>
              <a:rPr lang="ru-RU" sz="1600" b="1" dirty="0" smtClean="0">
                <a:solidFill>
                  <a:srgbClr val="FFFF00"/>
                </a:solidFill>
              </a:rPr>
              <a:t>ли</a:t>
            </a:r>
          </a:p>
          <a:p>
            <a:r>
              <a:rPr lang="ru-RU" sz="1600" b="1" dirty="0" smtClean="0">
                <a:solidFill>
                  <a:srgbClr val="FFFF00"/>
                </a:solidFill>
              </a:rPr>
              <a:t>ха </a:t>
            </a:r>
            <a:r>
              <a:rPr lang="ru-RU" sz="1600" b="1" dirty="0">
                <a:solidFill>
                  <a:srgbClr val="FFFF00"/>
                </a:solidFill>
              </a:rPr>
              <a:t>вчинивши и опять вернулся до </a:t>
            </a:r>
            <a:r>
              <a:rPr lang="ru-RU" sz="1600" b="1" dirty="0" err="1">
                <a:solidFill>
                  <a:srgbClr val="FFFF00"/>
                </a:solidFill>
              </a:rPr>
              <a:t>своея</a:t>
            </a:r>
            <a:r>
              <a:rPr lang="ru-RU" sz="1600" b="1" dirty="0">
                <a:solidFill>
                  <a:srgbClr val="FFFF00"/>
                </a:solidFill>
              </a:rPr>
              <a:t> земли у Литву</a:t>
            </a:r>
            <a:r>
              <a:rPr lang="ru-RU" sz="1600" b="1" dirty="0" smtClean="0">
                <a:solidFill>
                  <a:srgbClr val="FFFF00"/>
                </a:solidFill>
              </a:rPr>
              <a:t>».</a:t>
            </a:r>
            <a:r>
              <a:rPr lang="ru-RU" sz="1600" b="1" dirty="0">
                <a:solidFill>
                  <a:srgbClr val="FFFF00"/>
                </a:solidFill>
              </a:rPr>
              <a:t> </a:t>
            </a:r>
            <a:endParaRPr lang="ru-RU" sz="1600" b="1" dirty="0" smtClean="0">
              <a:solidFill>
                <a:srgbClr val="FFFF00"/>
              </a:solidFill>
            </a:endParaRPr>
          </a:p>
          <a:p>
            <a:r>
              <a:rPr lang="ru-RU" sz="1600" b="1" dirty="0" smtClean="0">
                <a:solidFill>
                  <a:srgbClr val="FFFF00"/>
                </a:solidFill>
              </a:rPr>
              <a:t>Умер </a:t>
            </a:r>
            <a:r>
              <a:rPr lang="ru-RU" sz="1600" b="1" dirty="0">
                <a:solidFill>
                  <a:srgbClr val="FFFF00"/>
                </a:solidFill>
              </a:rPr>
              <a:t>князь в 1530 </a:t>
            </a:r>
            <a:r>
              <a:rPr lang="ru-RU" sz="1600" b="1" dirty="0" smtClean="0">
                <a:solidFill>
                  <a:srgbClr val="FFFF00"/>
                </a:solidFill>
              </a:rPr>
              <a:t>году. Похоронен в </a:t>
            </a:r>
            <a:r>
              <a:rPr lang="ru-RU" sz="1600" b="1" dirty="0" err="1" smtClean="0">
                <a:solidFill>
                  <a:srgbClr val="FFFF00"/>
                </a:solidFill>
              </a:rPr>
              <a:t>Киево</a:t>
            </a:r>
            <a:r>
              <a:rPr lang="ru-RU" sz="1600" b="1" dirty="0" smtClean="0">
                <a:solidFill>
                  <a:srgbClr val="FFFF00"/>
                </a:solidFill>
              </a:rPr>
              <a:t>- Печерской лавре</a:t>
            </a:r>
            <a:endParaRPr lang="ru-RU" sz="1600" b="1" dirty="0">
              <a:solidFill>
                <a:srgbClr val="FFFF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79" y="1196752"/>
            <a:ext cx="2699792" cy="3440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0" y="4811286"/>
            <a:ext cx="3328938" cy="1815882"/>
          </a:xfrm>
          <a:prstGeom prst="rect">
            <a:avLst/>
          </a:prstGeom>
        </p:spPr>
        <p:txBody>
          <a:bodyPr wrap="square">
            <a:spAutoFit/>
          </a:bodyPr>
          <a:lstStyle/>
          <a:p>
            <a:pPr marL="342900" lvl="0" indent="-274320">
              <a:spcBef>
                <a:spcPts val="700"/>
              </a:spcBef>
              <a:buClr>
                <a:srgbClr val="31B6FD"/>
              </a:buClr>
              <a:buSzPct val="85000"/>
              <a:buFont typeface="Wingdings 3" pitchFamily="18" charset="2"/>
              <a:buChar char=""/>
            </a:pPr>
            <a:r>
              <a:rPr lang="ru-RU" sz="1400" b="1" dirty="0">
                <a:solidFill>
                  <a:srgbClr val="FFFF00"/>
                </a:solidFill>
              </a:rPr>
              <a:t>Гетмана Острожского уважали его современники. Известный польский историк </a:t>
            </a:r>
            <a:r>
              <a:rPr lang="ru-RU" sz="1400" b="1" dirty="0" err="1">
                <a:solidFill>
                  <a:srgbClr val="FFFF00"/>
                </a:solidFill>
              </a:rPr>
              <a:t>Мацей</a:t>
            </a:r>
            <a:r>
              <a:rPr lang="ru-RU" sz="1400" b="1" dirty="0">
                <a:solidFill>
                  <a:srgbClr val="FFFF00"/>
                </a:solidFill>
              </a:rPr>
              <a:t> </a:t>
            </a:r>
            <a:r>
              <a:rPr lang="ru-RU" sz="1400" b="1" dirty="0" err="1">
                <a:solidFill>
                  <a:srgbClr val="FFFF00"/>
                </a:solidFill>
              </a:rPr>
              <a:t>Стрийковский</a:t>
            </a:r>
            <a:r>
              <a:rPr lang="ru-RU" sz="1400" b="1" dirty="0">
                <a:solidFill>
                  <a:srgbClr val="FFFF00"/>
                </a:solidFill>
              </a:rPr>
              <a:t> называл гетмана вторым Ганнибалом и </a:t>
            </a:r>
            <a:r>
              <a:rPr lang="ru-RU" sz="1400" b="1" dirty="0" err="1">
                <a:solidFill>
                  <a:srgbClr val="FFFF00"/>
                </a:solidFill>
              </a:rPr>
              <a:t>Сципионом</a:t>
            </a:r>
            <a:r>
              <a:rPr lang="ru-RU" sz="1400" b="1" dirty="0">
                <a:solidFill>
                  <a:srgbClr val="FFFF00"/>
                </a:solidFill>
              </a:rPr>
              <a:t> русским и литовским, «...мужем святой памяти и очень прославленной деятельности». </a:t>
            </a:r>
          </a:p>
        </p:txBody>
      </p:sp>
    </p:spTree>
    <p:extLst>
      <p:ext uri="{BB962C8B-B14F-4D97-AF65-F5344CB8AC3E}">
        <p14:creationId xmlns:p14="http://schemas.microsoft.com/office/powerpoint/2010/main" val="283135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b="1" dirty="0" smtClean="0"/>
              <a:t>Битва под Оршей</a:t>
            </a:r>
            <a:br>
              <a:rPr lang="ru-RU" b="1" dirty="0" smtClean="0"/>
            </a:br>
            <a:r>
              <a:rPr lang="ru-RU" b="1" dirty="0" smtClean="0"/>
              <a:t> 8 сентября 1514 года</a:t>
            </a:r>
            <a:endParaRPr lang="ru-RU" b="1" dirty="0"/>
          </a:p>
        </p:txBody>
      </p:sp>
      <p:sp>
        <p:nvSpPr>
          <p:cNvPr id="3" name="Объект 2"/>
          <p:cNvSpPr>
            <a:spLocks noGrp="1"/>
          </p:cNvSpPr>
          <p:nvPr>
            <p:ph idx="1"/>
          </p:nvPr>
        </p:nvSpPr>
        <p:spPr/>
        <p:txBody>
          <a:bodyPr/>
          <a:lstStyle/>
          <a:p>
            <a:endParaRPr lang="ru-RU" dirty="0"/>
          </a:p>
        </p:txBody>
      </p:sp>
      <p:pic>
        <p:nvPicPr>
          <p:cNvPr id="6146"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28800"/>
            <a:ext cx="7704856" cy="4536504"/>
          </a:xfrm>
          <a:prstGeom prst="rect">
            <a:avLst/>
          </a:prstGeom>
          <a:solidFill>
            <a:srgbClr val="FFFFFF">
              <a:shade val="85000"/>
            </a:srgbClr>
          </a:solidFill>
          <a:ln w="88900" cap="sq">
            <a:solidFill>
              <a:schemeClr val="accent1">
                <a:lumMod val="7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340152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98</TotalTime>
  <Words>468</Words>
  <Application>Microsoft Office PowerPoint</Application>
  <PresentationFormat>Экран (4:3)</PresentationFormat>
  <Paragraphs>66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Urban Pop</vt:lpstr>
      <vt:lpstr>Внешнеполитическое положение ВКЛ в конце XV- первой половине XVI века</vt:lpstr>
      <vt:lpstr>Презентация PowerPoint</vt:lpstr>
      <vt:lpstr>Соглашение между ВКЛ и ВКМ 1449 год</vt:lpstr>
      <vt:lpstr>Презентация PowerPoint</vt:lpstr>
      <vt:lpstr>Презентация PowerPoint</vt:lpstr>
      <vt:lpstr>Войны с Москвой</vt:lpstr>
      <vt:lpstr>Отношения ВКЛ и ВКМ</vt:lpstr>
      <vt:lpstr> «Второй Ганнибал русский»  Константин Иванович Острожский  </vt:lpstr>
      <vt:lpstr>Битва под Оршей  8 сентября 1514 года</vt:lpstr>
      <vt:lpstr>Войны ВКЛ с Крымским ханством</vt:lpstr>
      <vt:lpstr>Презентация PowerPoint</vt:lpstr>
      <vt:lpstr>Презентация PowerPoint</vt:lpstr>
    </vt:vector>
  </TitlesOfParts>
  <Company>SanBuild &amp; 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Внешнеполитическое положение ВКЛ в конце XV- первой половине XVI века</dc:title>
  <dc:creator>Admin</dc:creator>
  <cp:lastModifiedBy>Admin</cp:lastModifiedBy>
  <cp:revision>12</cp:revision>
  <dcterms:created xsi:type="dcterms:W3CDTF">2013-03-31T07:46:05Z</dcterms:created>
  <dcterms:modified xsi:type="dcterms:W3CDTF">2013-03-31T09:27:31Z</dcterms:modified>
</cp:coreProperties>
</file>