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05A24-01A1-473B-B904-38D8E33143B8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7C85BB-26B5-4B01-9A0C-C95B3F5A3997}">
      <dgm:prSet phldrT="[Текст]"/>
      <dgm:spPr/>
      <dgm:t>
        <a:bodyPr/>
        <a:lstStyle/>
        <a:p>
          <a:r>
            <a:rPr lang="ru-RU" dirty="0" smtClean="0"/>
            <a:t>Хоругви</a:t>
          </a:r>
          <a:endParaRPr lang="ru-RU" dirty="0"/>
        </a:p>
      </dgm:t>
    </dgm:pt>
    <dgm:pt modelId="{C503189E-41C0-47ED-B8EB-896495C3032D}" type="parTrans" cxnId="{B83E47E2-BFCE-4166-831F-5C079231CD5F}">
      <dgm:prSet/>
      <dgm:spPr/>
      <dgm:t>
        <a:bodyPr/>
        <a:lstStyle/>
        <a:p>
          <a:endParaRPr lang="ru-RU"/>
        </a:p>
      </dgm:t>
    </dgm:pt>
    <dgm:pt modelId="{2E7266D4-F79A-4CD2-A309-A3F5E135D291}" type="sibTrans" cxnId="{B83E47E2-BFCE-4166-831F-5C079231CD5F}">
      <dgm:prSet/>
      <dgm:spPr/>
      <dgm:t>
        <a:bodyPr/>
        <a:lstStyle/>
        <a:p>
          <a:endParaRPr lang="ru-RU"/>
        </a:p>
      </dgm:t>
    </dgm:pt>
    <dgm:pt modelId="{8010149D-D90D-46B4-A911-C1ED4269D60D}" type="asst">
      <dgm:prSet phldrT="[Текст]"/>
      <dgm:spPr/>
      <dgm:t>
        <a:bodyPr/>
        <a:lstStyle/>
        <a:p>
          <a:r>
            <a:rPr lang="ru-RU" dirty="0" smtClean="0"/>
            <a:t>копьё</a:t>
          </a:r>
          <a:endParaRPr lang="ru-RU" dirty="0"/>
        </a:p>
      </dgm:t>
    </dgm:pt>
    <dgm:pt modelId="{4EB05C57-3AFA-4FF3-8BB7-20C780A0F739}" type="parTrans" cxnId="{B02D24D0-E6AE-46B3-88E9-BBF4E6489392}">
      <dgm:prSet/>
      <dgm:spPr/>
      <dgm:t>
        <a:bodyPr/>
        <a:lstStyle/>
        <a:p>
          <a:endParaRPr lang="ru-RU"/>
        </a:p>
      </dgm:t>
    </dgm:pt>
    <dgm:pt modelId="{3753DD33-6E67-4F32-A238-57E9A37FB41F}" type="sibTrans" cxnId="{B02D24D0-E6AE-46B3-88E9-BBF4E6489392}">
      <dgm:prSet/>
      <dgm:spPr/>
      <dgm:t>
        <a:bodyPr/>
        <a:lstStyle/>
        <a:p>
          <a:endParaRPr lang="ru-RU"/>
        </a:p>
      </dgm:t>
    </dgm:pt>
    <dgm:pt modelId="{5B31D172-7EAF-4069-94AA-7EE9AF0F1BD1}">
      <dgm:prSet phldrT="[Текст]"/>
      <dgm:spPr/>
      <dgm:t>
        <a:bodyPr/>
        <a:lstStyle/>
        <a:p>
          <a:r>
            <a:rPr lang="ru-RU" dirty="0" smtClean="0"/>
            <a:t>Копья, мечи</a:t>
          </a:r>
          <a:endParaRPr lang="ru-RU" dirty="0"/>
        </a:p>
      </dgm:t>
    </dgm:pt>
    <dgm:pt modelId="{2C690B6A-B04C-48D7-9990-ACC8D6F36ED3}" type="parTrans" cxnId="{3CA4A6A8-220E-4B9D-A954-0A2D08121033}">
      <dgm:prSet/>
      <dgm:spPr/>
      <dgm:t>
        <a:bodyPr/>
        <a:lstStyle/>
        <a:p>
          <a:endParaRPr lang="ru-RU"/>
        </a:p>
      </dgm:t>
    </dgm:pt>
    <dgm:pt modelId="{3C49CAAF-F240-44BB-A89E-750A52A24DB3}" type="sibTrans" cxnId="{3CA4A6A8-220E-4B9D-A954-0A2D08121033}">
      <dgm:prSet/>
      <dgm:spPr/>
      <dgm:t>
        <a:bodyPr/>
        <a:lstStyle/>
        <a:p>
          <a:endParaRPr lang="ru-RU"/>
        </a:p>
      </dgm:t>
    </dgm:pt>
    <dgm:pt modelId="{FAD02903-DABC-4390-8229-EF6D929390FB}">
      <dgm:prSet phldrT="[Текст]"/>
      <dgm:spPr/>
      <dgm:t>
        <a:bodyPr/>
        <a:lstStyle/>
        <a:p>
          <a:r>
            <a:rPr lang="ru-RU" dirty="0" err="1" smtClean="0"/>
            <a:t>копейники</a:t>
          </a:r>
          <a:endParaRPr lang="ru-RU" dirty="0"/>
        </a:p>
      </dgm:t>
    </dgm:pt>
    <dgm:pt modelId="{D18C313D-5F5C-431D-BD54-77B9E232DC9A}" type="parTrans" cxnId="{9F6DAF8D-E04F-48A8-9EFC-7CD3F8A4BAF8}">
      <dgm:prSet/>
      <dgm:spPr/>
      <dgm:t>
        <a:bodyPr/>
        <a:lstStyle/>
        <a:p>
          <a:endParaRPr lang="ru-RU"/>
        </a:p>
      </dgm:t>
    </dgm:pt>
    <dgm:pt modelId="{4866D2E3-C107-446F-8311-6A5E839064C1}" type="sibTrans" cxnId="{9F6DAF8D-E04F-48A8-9EFC-7CD3F8A4BAF8}">
      <dgm:prSet/>
      <dgm:spPr/>
      <dgm:t>
        <a:bodyPr/>
        <a:lstStyle/>
        <a:p>
          <a:endParaRPr lang="ru-RU"/>
        </a:p>
      </dgm:t>
    </dgm:pt>
    <dgm:pt modelId="{2021CF5A-9FEE-44C4-8EB7-8B4F1246E5CF}">
      <dgm:prSet phldrT="[Текст]"/>
      <dgm:spPr/>
      <dgm:t>
        <a:bodyPr/>
        <a:lstStyle/>
        <a:p>
          <a:r>
            <a:rPr lang="ru-RU" dirty="0" smtClean="0"/>
            <a:t>лошади</a:t>
          </a:r>
          <a:endParaRPr lang="ru-RU" dirty="0"/>
        </a:p>
      </dgm:t>
    </dgm:pt>
    <dgm:pt modelId="{0744712A-8C9E-4BD7-8BBC-F05BF837FF71}" type="parTrans" cxnId="{7C7EFB53-6C8D-4506-A4A4-CEC62053469A}">
      <dgm:prSet/>
      <dgm:spPr/>
      <dgm:t>
        <a:bodyPr/>
        <a:lstStyle/>
        <a:p>
          <a:endParaRPr lang="ru-RU"/>
        </a:p>
      </dgm:t>
    </dgm:pt>
    <dgm:pt modelId="{EB836150-4A33-49DB-9915-BC8E5D559731}" type="sibTrans" cxnId="{7C7EFB53-6C8D-4506-A4A4-CEC62053469A}">
      <dgm:prSet/>
      <dgm:spPr/>
      <dgm:t>
        <a:bodyPr/>
        <a:lstStyle/>
        <a:p>
          <a:endParaRPr lang="ru-RU"/>
        </a:p>
      </dgm:t>
    </dgm:pt>
    <dgm:pt modelId="{54EF7795-B2C5-4104-B86A-4043206FF8D6}" type="asst">
      <dgm:prSet/>
      <dgm:spPr/>
      <dgm:t>
        <a:bodyPr/>
        <a:lstStyle/>
        <a:p>
          <a:r>
            <a:rPr lang="ru-RU" dirty="0" smtClean="0"/>
            <a:t>копьё</a:t>
          </a:r>
          <a:endParaRPr lang="ru-RU" dirty="0"/>
        </a:p>
      </dgm:t>
    </dgm:pt>
    <dgm:pt modelId="{11109EE3-46D8-4444-9499-3B097D0F60A2}" type="parTrans" cxnId="{8F035626-1974-408B-8003-8ABCA63CC111}">
      <dgm:prSet/>
      <dgm:spPr/>
      <dgm:t>
        <a:bodyPr/>
        <a:lstStyle/>
        <a:p>
          <a:endParaRPr lang="ru-RU"/>
        </a:p>
      </dgm:t>
    </dgm:pt>
    <dgm:pt modelId="{7ADE749E-6C56-4829-ACBB-3E56A561E719}" type="sibTrans" cxnId="{8F035626-1974-408B-8003-8ABCA63CC111}">
      <dgm:prSet/>
      <dgm:spPr/>
      <dgm:t>
        <a:bodyPr/>
        <a:lstStyle/>
        <a:p>
          <a:endParaRPr lang="ru-RU"/>
        </a:p>
      </dgm:t>
    </dgm:pt>
    <dgm:pt modelId="{04325E69-7203-441F-A298-4D27642DC5A5}">
      <dgm:prSet/>
      <dgm:spPr/>
      <dgm:t>
        <a:bodyPr/>
        <a:lstStyle/>
        <a:p>
          <a:r>
            <a:rPr lang="ru-RU" dirty="0" smtClean="0"/>
            <a:t>стрельцы</a:t>
          </a:r>
          <a:endParaRPr lang="ru-RU" dirty="0"/>
        </a:p>
      </dgm:t>
    </dgm:pt>
    <dgm:pt modelId="{B4F42610-918F-43A4-9996-79AC067892C7}" type="parTrans" cxnId="{56116CB3-FABD-4AC3-A64C-815EA5B161BB}">
      <dgm:prSet/>
      <dgm:spPr/>
      <dgm:t>
        <a:bodyPr/>
        <a:lstStyle/>
        <a:p>
          <a:endParaRPr lang="ru-RU"/>
        </a:p>
      </dgm:t>
    </dgm:pt>
    <dgm:pt modelId="{6A1E76CF-25C8-485D-958D-B8DF648ED9A7}" type="sibTrans" cxnId="{56116CB3-FABD-4AC3-A64C-815EA5B161BB}">
      <dgm:prSet/>
      <dgm:spPr/>
      <dgm:t>
        <a:bodyPr/>
        <a:lstStyle/>
        <a:p>
          <a:endParaRPr lang="ru-RU"/>
        </a:p>
      </dgm:t>
    </dgm:pt>
    <dgm:pt modelId="{FEFA34CD-2ED5-4B20-9B23-8AA8A2CEC362}" type="asst">
      <dgm:prSet/>
      <dgm:spPr/>
      <dgm:t>
        <a:bodyPr/>
        <a:lstStyle/>
        <a:p>
          <a:r>
            <a:rPr lang="ru-RU" dirty="0" smtClean="0"/>
            <a:t>Луки , арбалеты</a:t>
          </a:r>
          <a:endParaRPr lang="ru-RU" dirty="0"/>
        </a:p>
      </dgm:t>
    </dgm:pt>
    <dgm:pt modelId="{CF05AAFC-E2CD-4743-96D7-AB327E0B44E3}" type="parTrans" cxnId="{4779485C-1EA6-4D9C-97BA-B57363A0752A}">
      <dgm:prSet/>
      <dgm:spPr/>
      <dgm:t>
        <a:bodyPr/>
        <a:lstStyle/>
        <a:p>
          <a:endParaRPr lang="ru-RU"/>
        </a:p>
      </dgm:t>
    </dgm:pt>
    <dgm:pt modelId="{836F07A8-E8A5-4C81-9BE4-9DFDAE564CA3}" type="sibTrans" cxnId="{4779485C-1EA6-4D9C-97BA-B57363A0752A}">
      <dgm:prSet/>
      <dgm:spPr/>
      <dgm:t>
        <a:bodyPr/>
        <a:lstStyle/>
        <a:p>
          <a:endParaRPr lang="ru-RU"/>
        </a:p>
      </dgm:t>
    </dgm:pt>
    <dgm:pt modelId="{129F1C85-5131-404F-8D3C-07B9B951ABCE}" type="pres">
      <dgm:prSet presAssocID="{5A405A24-01A1-473B-B904-38D8E33143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3A9139A-89EB-45AD-9D5E-F000C2468A67}" type="pres">
      <dgm:prSet presAssocID="{447C85BB-26B5-4B01-9A0C-C95B3F5A3997}" presName="hierRoot1" presStyleCnt="0">
        <dgm:presLayoutVars>
          <dgm:hierBranch val="init"/>
        </dgm:presLayoutVars>
      </dgm:prSet>
      <dgm:spPr/>
    </dgm:pt>
    <dgm:pt modelId="{ECC54316-FE3A-41B3-A25C-E4FBA64B9B5F}" type="pres">
      <dgm:prSet presAssocID="{447C85BB-26B5-4B01-9A0C-C95B3F5A3997}" presName="rootComposite1" presStyleCnt="0"/>
      <dgm:spPr/>
    </dgm:pt>
    <dgm:pt modelId="{4B5B5685-0E2C-4C7E-9FC2-FC57781292E3}" type="pres">
      <dgm:prSet presAssocID="{447C85BB-26B5-4B01-9A0C-C95B3F5A3997}" presName="rootText1" presStyleLbl="node0" presStyleIdx="0" presStyleCnt="1">
        <dgm:presLayoutVars>
          <dgm:chPref val="3"/>
        </dgm:presLayoutVars>
      </dgm:prSet>
      <dgm:spPr/>
    </dgm:pt>
    <dgm:pt modelId="{1F053F3B-7389-4EB6-BCD5-684644E6B2E8}" type="pres">
      <dgm:prSet presAssocID="{447C85BB-26B5-4B01-9A0C-C95B3F5A3997}" presName="rootConnector1" presStyleLbl="node1" presStyleIdx="0" presStyleCnt="0"/>
      <dgm:spPr/>
    </dgm:pt>
    <dgm:pt modelId="{BFF69776-B690-497C-AF5D-F8D0AD4B0B97}" type="pres">
      <dgm:prSet presAssocID="{447C85BB-26B5-4B01-9A0C-C95B3F5A3997}" presName="hierChild2" presStyleCnt="0"/>
      <dgm:spPr/>
    </dgm:pt>
    <dgm:pt modelId="{5466CFE5-7F73-4A62-A9CB-53D5565692F2}" type="pres">
      <dgm:prSet presAssocID="{2C690B6A-B04C-48D7-9990-ACC8D6F36ED3}" presName="Name37" presStyleLbl="parChTrans1D2" presStyleIdx="0" presStyleCnt="4"/>
      <dgm:spPr/>
    </dgm:pt>
    <dgm:pt modelId="{8366C8D6-C2A1-4405-8B55-ABB6369C1B1E}" type="pres">
      <dgm:prSet presAssocID="{5B31D172-7EAF-4069-94AA-7EE9AF0F1BD1}" presName="hierRoot2" presStyleCnt="0">
        <dgm:presLayoutVars>
          <dgm:hierBranch val="init"/>
        </dgm:presLayoutVars>
      </dgm:prSet>
      <dgm:spPr/>
    </dgm:pt>
    <dgm:pt modelId="{C0041C1C-49FE-4CAA-8B88-7E595CB917AA}" type="pres">
      <dgm:prSet presAssocID="{5B31D172-7EAF-4069-94AA-7EE9AF0F1BD1}" presName="rootComposite" presStyleCnt="0"/>
      <dgm:spPr/>
    </dgm:pt>
    <dgm:pt modelId="{79A0C700-87A2-48AB-8B8E-A1CA813C11C5}" type="pres">
      <dgm:prSet presAssocID="{5B31D172-7EAF-4069-94AA-7EE9AF0F1BD1}" presName="rootText" presStyleLbl="node2" presStyleIdx="0" presStyleCnt="3">
        <dgm:presLayoutVars>
          <dgm:chPref val="3"/>
        </dgm:presLayoutVars>
      </dgm:prSet>
      <dgm:spPr/>
    </dgm:pt>
    <dgm:pt modelId="{F6D80ABC-EB51-4F41-A8E7-E047EE2B0CB4}" type="pres">
      <dgm:prSet presAssocID="{5B31D172-7EAF-4069-94AA-7EE9AF0F1BD1}" presName="rootConnector" presStyleLbl="node2" presStyleIdx="0" presStyleCnt="3"/>
      <dgm:spPr/>
    </dgm:pt>
    <dgm:pt modelId="{E2058C2D-151A-4284-A5DC-D3B0CEAEB1F6}" type="pres">
      <dgm:prSet presAssocID="{5B31D172-7EAF-4069-94AA-7EE9AF0F1BD1}" presName="hierChild4" presStyleCnt="0"/>
      <dgm:spPr/>
    </dgm:pt>
    <dgm:pt modelId="{BAFAB1AC-441D-45F6-9D14-F2A74F2E9C10}" type="pres">
      <dgm:prSet presAssocID="{5B31D172-7EAF-4069-94AA-7EE9AF0F1BD1}" presName="hierChild5" presStyleCnt="0"/>
      <dgm:spPr/>
    </dgm:pt>
    <dgm:pt modelId="{7C8F0281-38FF-47FD-A2FF-317C63212A9C}" type="pres">
      <dgm:prSet presAssocID="{D18C313D-5F5C-431D-BD54-77B9E232DC9A}" presName="Name37" presStyleLbl="parChTrans1D2" presStyleIdx="1" presStyleCnt="4"/>
      <dgm:spPr/>
    </dgm:pt>
    <dgm:pt modelId="{98D3CE73-162D-4B58-9BD6-92F4A645E965}" type="pres">
      <dgm:prSet presAssocID="{FAD02903-DABC-4390-8229-EF6D929390FB}" presName="hierRoot2" presStyleCnt="0">
        <dgm:presLayoutVars>
          <dgm:hierBranch val="init"/>
        </dgm:presLayoutVars>
      </dgm:prSet>
      <dgm:spPr/>
    </dgm:pt>
    <dgm:pt modelId="{3751E9C7-7D09-4535-BC46-74C30033D708}" type="pres">
      <dgm:prSet presAssocID="{FAD02903-DABC-4390-8229-EF6D929390FB}" presName="rootComposite" presStyleCnt="0"/>
      <dgm:spPr/>
    </dgm:pt>
    <dgm:pt modelId="{E6014251-9867-409A-96E4-6F42839653B4}" type="pres">
      <dgm:prSet presAssocID="{FAD02903-DABC-4390-8229-EF6D929390FB}" presName="rootText" presStyleLbl="node2" presStyleIdx="1" presStyleCnt="3" custScaleX="159726" custLinFactY="-35899" custLinFactNeighborX="-268" custLinFactNeighborY="-100000">
        <dgm:presLayoutVars>
          <dgm:chPref val="3"/>
        </dgm:presLayoutVars>
      </dgm:prSet>
      <dgm:spPr/>
    </dgm:pt>
    <dgm:pt modelId="{E126B17F-C104-450B-A2B9-DDBD50332F88}" type="pres">
      <dgm:prSet presAssocID="{FAD02903-DABC-4390-8229-EF6D929390FB}" presName="rootConnector" presStyleLbl="node2" presStyleIdx="1" presStyleCnt="3"/>
      <dgm:spPr/>
    </dgm:pt>
    <dgm:pt modelId="{9A7CD97E-FD47-4D2D-9358-61AD152B16FB}" type="pres">
      <dgm:prSet presAssocID="{FAD02903-DABC-4390-8229-EF6D929390FB}" presName="hierChild4" presStyleCnt="0"/>
      <dgm:spPr/>
    </dgm:pt>
    <dgm:pt modelId="{49319078-9903-4FB9-B09F-BB3E32AD8533}" type="pres">
      <dgm:prSet presAssocID="{FAD02903-DABC-4390-8229-EF6D929390FB}" presName="hierChild5" presStyleCnt="0"/>
      <dgm:spPr/>
    </dgm:pt>
    <dgm:pt modelId="{D6BAB3B1-F801-4590-8FCA-35A82E805061}" type="pres">
      <dgm:prSet presAssocID="{0744712A-8C9E-4BD7-8BBC-F05BF837FF71}" presName="Name37" presStyleLbl="parChTrans1D2" presStyleIdx="2" presStyleCnt="4"/>
      <dgm:spPr/>
    </dgm:pt>
    <dgm:pt modelId="{9B1CF680-1D56-415B-B336-3F7B99DC6E8A}" type="pres">
      <dgm:prSet presAssocID="{2021CF5A-9FEE-44C4-8EB7-8B4F1246E5CF}" presName="hierRoot2" presStyleCnt="0">
        <dgm:presLayoutVars>
          <dgm:hierBranch val="init"/>
        </dgm:presLayoutVars>
      </dgm:prSet>
      <dgm:spPr/>
    </dgm:pt>
    <dgm:pt modelId="{0F73628F-F911-4244-9430-3BB619B7325B}" type="pres">
      <dgm:prSet presAssocID="{2021CF5A-9FEE-44C4-8EB7-8B4F1246E5CF}" presName="rootComposite" presStyleCnt="0"/>
      <dgm:spPr/>
    </dgm:pt>
    <dgm:pt modelId="{1F30B39F-53C0-4857-A54C-63848477BBB7}" type="pres">
      <dgm:prSet presAssocID="{2021CF5A-9FEE-44C4-8EB7-8B4F1246E5CF}" presName="rootText" presStyleLbl="node2" presStyleIdx="2" presStyleCnt="3">
        <dgm:presLayoutVars>
          <dgm:chPref val="3"/>
        </dgm:presLayoutVars>
      </dgm:prSet>
      <dgm:spPr/>
    </dgm:pt>
    <dgm:pt modelId="{BFDE0378-1303-4BB8-8517-D4BB99BD9820}" type="pres">
      <dgm:prSet presAssocID="{2021CF5A-9FEE-44C4-8EB7-8B4F1246E5CF}" presName="rootConnector" presStyleLbl="node2" presStyleIdx="2" presStyleCnt="3"/>
      <dgm:spPr/>
    </dgm:pt>
    <dgm:pt modelId="{F1C223E0-1E3C-46FB-BCA2-72613472D30A}" type="pres">
      <dgm:prSet presAssocID="{2021CF5A-9FEE-44C4-8EB7-8B4F1246E5CF}" presName="hierChild4" presStyleCnt="0"/>
      <dgm:spPr/>
    </dgm:pt>
    <dgm:pt modelId="{DAA171AD-6A25-435E-B4E0-50A98F3FB8AE}" type="pres">
      <dgm:prSet presAssocID="{B4F42610-918F-43A4-9996-79AC067892C7}" presName="Name37" presStyleLbl="parChTrans1D3" presStyleIdx="0" presStyleCnt="2"/>
      <dgm:spPr/>
    </dgm:pt>
    <dgm:pt modelId="{C530E13F-70B9-4DEB-B31C-F6B79B34F46B}" type="pres">
      <dgm:prSet presAssocID="{04325E69-7203-441F-A298-4D27642DC5A5}" presName="hierRoot2" presStyleCnt="0">
        <dgm:presLayoutVars>
          <dgm:hierBranch val="init"/>
        </dgm:presLayoutVars>
      </dgm:prSet>
      <dgm:spPr/>
    </dgm:pt>
    <dgm:pt modelId="{5C8A82AB-D091-4B36-9A20-D8D727544BC0}" type="pres">
      <dgm:prSet presAssocID="{04325E69-7203-441F-A298-4D27642DC5A5}" presName="rootComposite" presStyleCnt="0"/>
      <dgm:spPr/>
    </dgm:pt>
    <dgm:pt modelId="{6ACC9096-999A-437C-ABE8-2CEC33A924C9}" type="pres">
      <dgm:prSet presAssocID="{04325E69-7203-441F-A298-4D27642DC5A5}" presName="rootText" presStyleLbl="node3" presStyleIdx="0" presStyleCnt="1" custScaleX="119401" custScaleY="123931" custLinFactX="-39192" custLinFactY="-21657" custLinFactNeighborX="-100000" custLinFactNeighborY="-100000">
        <dgm:presLayoutVars>
          <dgm:chPref val="3"/>
        </dgm:presLayoutVars>
      </dgm:prSet>
      <dgm:spPr/>
    </dgm:pt>
    <dgm:pt modelId="{ECB58728-3C46-4ABD-B7AE-88B15F8873FB}" type="pres">
      <dgm:prSet presAssocID="{04325E69-7203-441F-A298-4D27642DC5A5}" presName="rootConnector" presStyleLbl="node3" presStyleIdx="0" presStyleCnt="1"/>
      <dgm:spPr/>
    </dgm:pt>
    <dgm:pt modelId="{D5529DDD-6687-4438-A803-1EB660BF9CE6}" type="pres">
      <dgm:prSet presAssocID="{04325E69-7203-441F-A298-4D27642DC5A5}" presName="hierChild4" presStyleCnt="0"/>
      <dgm:spPr/>
    </dgm:pt>
    <dgm:pt modelId="{1352C2EB-A391-4697-805A-21B1E0959E5B}" type="pres">
      <dgm:prSet presAssocID="{04325E69-7203-441F-A298-4D27642DC5A5}" presName="hierChild5" presStyleCnt="0"/>
      <dgm:spPr/>
    </dgm:pt>
    <dgm:pt modelId="{E52ED65F-46EB-4133-A9FF-F49433D966CD}" type="pres">
      <dgm:prSet presAssocID="{CF05AAFC-E2CD-4743-96D7-AB327E0B44E3}" presName="Name111" presStyleLbl="parChTrans1D4" presStyleIdx="0" presStyleCnt="1"/>
      <dgm:spPr/>
    </dgm:pt>
    <dgm:pt modelId="{473F62E9-4E4A-49DB-A354-1C21FB7867E2}" type="pres">
      <dgm:prSet presAssocID="{FEFA34CD-2ED5-4B20-9B23-8AA8A2CEC362}" presName="hierRoot3" presStyleCnt="0">
        <dgm:presLayoutVars>
          <dgm:hierBranch val="init"/>
        </dgm:presLayoutVars>
      </dgm:prSet>
      <dgm:spPr/>
    </dgm:pt>
    <dgm:pt modelId="{D03F6D95-6814-425F-A4D0-F6950768B196}" type="pres">
      <dgm:prSet presAssocID="{FEFA34CD-2ED5-4B20-9B23-8AA8A2CEC362}" presName="rootComposite3" presStyleCnt="0"/>
      <dgm:spPr/>
    </dgm:pt>
    <dgm:pt modelId="{C7C1D9F8-50D3-4EDC-A5C0-7084EA3ABB0E}" type="pres">
      <dgm:prSet presAssocID="{FEFA34CD-2ED5-4B20-9B23-8AA8A2CEC362}" presName="rootText3" presStyleLbl="asst3" presStyleIdx="0" presStyleCnt="1" custLinFactY="-23072" custLinFactNeighborX="-35513" custLinFactNeighborY="-100000">
        <dgm:presLayoutVars>
          <dgm:chPref val="3"/>
        </dgm:presLayoutVars>
      </dgm:prSet>
      <dgm:spPr/>
    </dgm:pt>
    <dgm:pt modelId="{8EF4F2D6-486E-4DF7-91D2-1AB5502BBBB3}" type="pres">
      <dgm:prSet presAssocID="{FEFA34CD-2ED5-4B20-9B23-8AA8A2CEC362}" presName="rootConnector3" presStyleLbl="asst3" presStyleIdx="0" presStyleCnt="1"/>
      <dgm:spPr/>
    </dgm:pt>
    <dgm:pt modelId="{EA05D7E4-86B0-47ED-B6B5-2AE194B22FE4}" type="pres">
      <dgm:prSet presAssocID="{FEFA34CD-2ED5-4B20-9B23-8AA8A2CEC362}" presName="hierChild6" presStyleCnt="0"/>
      <dgm:spPr/>
    </dgm:pt>
    <dgm:pt modelId="{99D34C3F-C9FB-45ED-A099-11ED1AF6851D}" type="pres">
      <dgm:prSet presAssocID="{FEFA34CD-2ED5-4B20-9B23-8AA8A2CEC362}" presName="hierChild7" presStyleCnt="0"/>
      <dgm:spPr/>
    </dgm:pt>
    <dgm:pt modelId="{7B2CDE35-9845-4A49-BCF0-FF6573908CAB}" type="pres">
      <dgm:prSet presAssocID="{2021CF5A-9FEE-44C4-8EB7-8B4F1246E5CF}" presName="hierChild5" presStyleCnt="0"/>
      <dgm:spPr/>
    </dgm:pt>
    <dgm:pt modelId="{6A7AF93D-D6DD-49C7-AE40-904938470FC7}" type="pres">
      <dgm:prSet presAssocID="{447C85BB-26B5-4B01-9A0C-C95B3F5A3997}" presName="hierChild3" presStyleCnt="0"/>
      <dgm:spPr/>
    </dgm:pt>
    <dgm:pt modelId="{38638104-AC24-48EA-93F5-730E7CA9B91B}" type="pres">
      <dgm:prSet presAssocID="{4EB05C57-3AFA-4FF3-8BB7-20C780A0F739}" presName="Name111" presStyleLbl="parChTrans1D2" presStyleIdx="3" presStyleCnt="4"/>
      <dgm:spPr/>
    </dgm:pt>
    <dgm:pt modelId="{24D7611B-34FE-44A5-81F2-2FB218C463A5}" type="pres">
      <dgm:prSet presAssocID="{8010149D-D90D-46B4-A911-C1ED4269D60D}" presName="hierRoot3" presStyleCnt="0">
        <dgm:presLayoutVars>
          <dgm:hierBranch val="init"/>
        </dgm:presLayoutVars>
      </dgm:prSet>
      <dgm:spPr/>
    </dgm:pt>
    <dgm:pt modelId="{3D840890-35BE-467F-94CE-F6E2F33580B7}" type="pres">
      <dgm:prSet presAssocID="{8010149D-D90D-46B4-A911-C1ED4269D60D}" presName="rootComposite3" presStyleCnt="0"/>
      <dgm:spPr/>
    </dgm:pt>
    <dgm:pt modelId="{B8C3E374-CB42-493C-8B77-3C387DF8D7D9}" type="pres">
      <dgm:prSet presAssocID="{8010149D-D90D-46B4-A911-C1ED4269D60D}" presName="rootText3" presStyleLbl="asst1" presStyleIdx="0" presStyleCnt="2" custScaleX="100000" custScaleY="100000">
        <dgm:presLayoutVars>
          <dgm:chPref val="3"/>
        </dgm:presLayoutVars>
      </dgm:prSet>
      <dgm:spPr/>
    </dgm:pt>
    <dgm:pt modelId="{E6257B92-BD86-45B0-9417-D48A6A3D966C}" type="pres">
      <dgm:prSet presAssocID="{8010149D-D90D-46B4-A911-C1ED4269D60D}" presName="rootConnector3" presStyleLbl="asst1" presStyleIdx="0" presStyleCnt="2"/>
      <dgm:spPr/>
    </dgm:pt>
    <dgm:pt modelId="{F3E399B0-C945-4863-9639-ECDE6D47AA07}" type="pres">
      <dgm:prSet presAssocID="{8010149D-D90D-46B4-A911-C1ED4269D60D}" presName="hierChild6" presStyleCnt="0"/>
      <dgm:spPr/>
    </dgm:pt>
    <dgm:pt modelId="{B1088DD5-FE1F-44D2-9028-A150B3268210}" type="pres">
      <dgm:prSet presAssocID="{8010149D-D90D-46B4-A911-C1ED4269D60D}" presName="hierChild7" presStyleCnt="0"/>
      <dgm:spPr/>
    </dgm:pt>
    <dgm:pt modelId="{54074AC0-21E7-4C58-89D4-B57E43D72DA3}" type="pres">
      <dgm:prSet presAssocID="{11109EE3-46D8-4444-9499-3B097D0F60A2}" presName="Name111" presStyleLbl="parChTrans1D3" presStyleIdx="1" presStyleCnt="2"/>
      <dgm:spPr/>
    </dgm:pt>
    <dgm:pt modelId="{7D1F2B24-EA55-4664-A73B-968D2D48E1E3}" type="pres">
      <dgm:prSet presAssocID="{54EF7795-B2C5-4104-B86A-4043206FF8D6}" presName="hierRoot3" presStyleCnt="0">
        <dgm:presLayoutVars>
          <dgm:hierBranch val="init"/>
        </dgm:presLayoutVars>
      </dgm:prSet>
      <dgm:spPr/>
    </dgm:pt>
    <dgm:pt modelId="{FDF75138-54AC-49C1-974C-B00D96E4D0E9}" type="pres">
      <dgm:prSet presAssocID="{54EF7795-B2C5-4104-B86A-4043206FF8D6}" presName="rootComposite3" presStyleCnt="0"/>
      <dgm:spPr/>
    </dgm:pt>
    <dgm:pt modelId="{864D3D02-1E38-44E9-AF67-64BE46A8DD49}" type="pres">
      <dgm:prSet presAssocID="{54EF7795-B2C5-4104-B86A-4043206FF8D6}" presName="rootText3" presStyleLbl="asst1" presStyleIdx="1" presStyleCnt="2" custLinFactX="85362" custLinFactY="-37523" custLinFactNeighborX="100000" custLinFactNeighborY="-100000">
        <dgm:presLayoutVars>
          <dgm:chPref val="3"/>
        </dgm:presLayoutVars>
      </dgm:prSet>
      <dgm:spPr/>
    </dgm:pt>
    <dgm:pt modelId="{2D958E64-2535-4B5C-850E-AB0F2F8A1993}" type="pres">
      <dgm:prSet presAssocID="{54EF7795-B2C5-4104-B86A-4043206FF8D6}" presName="rootConnector3" presStyleLbl="asst1" presStyleIdx="1" presStyleCnt="2"/>
      <dgm:spPr/>
    </dgm:pt>
    <dgm:pt modelId="{4B5FE53E-3BE7-4DFA-ACDB-9AAFD0EFE4E1}" type="pres">
      <dgm:prSet presAssocID="{54EF7795-B2C5-4104-B86A-4043206FF8D6}" presName="hierChild6" presStyleCnt="0"/>
      <dgm:spPr/>
    </dgm:pt>
    <dgm:pt modelId="{81BF7B68-8A75-4AB4-B6D4-057CFABC972B}" type="pres">
      <dgm:prSet presAssocID="{54EF7795-B2C5-4104-B86A-4043206FF8D6}" presName="hierChild7" presStyleCnt="0"/>
      <dgm:spPr/>
    </dgm:pt>
  </dgm:ptLst>
  <dgm:cxnLst>
    <dgm:cxn modelId="{4779485C-1EA6-4D9C-97BA-B57363A0752A}" srcId="{04325E69-7203-441F-A298-4D27642DC5A5}" destId="{FEFA34CD-2ED5-4B20-9B23-8AA8A2CEC362}" srcOrd="0" destOrd="0" parTransId="{CF05AAFC-E2CD-4743-96D7-AB327E0B44E3}" sibTransId="{836F07A8-E8A5-4C81-9BE4-9DFDAE564CA3}"/>
    <dgm:cxn modelId="{081627E4-842C-479A-9875-AC229B5DE8DF}" type="presOf" srcId="{8010149D-D90D-46B4-A911-C1ED4269D60D}" destId="{E6257B92-BD86-45B0-9417-D48A6A3D966C}" srcOrd="1" destOrd="0" presId="urn:microsoft.com/office/officeart/2005/8/layout/orgChart1"/>
    <dgm:cxn modelId="{EF5CEE91-9B10-48F0-A21F-C50FC4FC065C}" type="presOf" srcId="{0744712A-8C9E-4BD7-8BBC-F05BF837FF71}" destId="{D6BAB3B1-F801-4590-8FCA-35A82E805061}" srcOrd="0" destOrd="0" presId="urn:microsoft.com/office/officeart/2005/8/layout/orgChart1"/>
    <dgm:cxn modelId="{7FF7E6BC-3C92-4091-961F-38F80B7B90DF}" type="presOf" srcId="{D18C313D-5F5C-431D-BD54-77B9E232DC9A}" destId="{7C8F0281-38FF-47FD-A2FF-317C63212A9C}" srcOrd="0" destOrd="0" presId="urn:microsoft.com/office/officeart/2005/8/layout/orgChart1"/>
    <dgm:cxn modelId="{EDAA4E95-106E-4EE2-B0E6-228DEFD89AF6}" type="presOf" srcId="{5B31D172-7EAF-4069-94AA-7EE9AF0F1BD1}" destId="{79A0C700-87A2-48AB-8B8E-A1CA813C11C5}" srcOrd="0" destOrd="0" presId="urn:microsoft.com/office/officeart/2005/8/layout/orgChart1"/>
    <dgm:cxn modelId="{9238185B-A895-4CB1-9947-0A0D20E4DBEF}" type="presOf" srcId="{FAD02903-DABC-4390-8229-EF6D929390FB}" destId="{E6014251-9867-409A-96E4-6F42839653B4}" srcOrd="0" destOrd="0" presId="urn:microsoft.com/office/officeart/2005/8/layout/orgChart1"/>
    <dgm:cxn modelId="{89BBFD1A-9A8D-4B79-8B6A-9B83D65FA378}" type="presOf" srcId="{5B31D172-7EAF-4069-94AA-7EE9AF0F1BD1}" destId="{F6D80ABC-EB51-4F41-A8E7-E047EE2B0CB4}" srcOrd="1" destOrd="0" presId="urn:microsoft.com/office/officeart/2005/8/layout/orgChart1"/>
    <dgm:cxn modelId="{56116CB3-FABD-4AC3-A64C-815EA5B161BB}" srcId="{2021CF5A-9FEE-44C4-8EB7-8B4F1246E5CF}" destId="{04325E69-7203-441F-A298-4D27642DC5A5}" srcOrd="0" destOrd="0" parTransId="{B4F42610-918F-43A4-9996-79AC067892C7}" sibTransId="{6A1E76CF-25C8-485D-958D-B8DF648ED9A7}"/>
    <dgm:cxn modelId="{959E75DC-B2C9-47BD-BEF3-EB7E45476FAB}" type="presOf" srcId="{CF05AAFC-E2CD-4743-96D7-AB327E0B44E3}" destId="{E52ED65F-46EB-4133-A9FF-F49433D966CD}" srcOrd="0" destOrd="0" presId="urn:microsoft.com/office/officeart/2005/8/layout/orgChart1"/>
    <dgm:cxn modelId="{CC8E21F0-82F6-4F38-9840-1EE33A82F151}" type="presOf" srcId="{8010149D-D90D-46B4-A911-C1ED4269D60D}" destId="{B8C3E374-CB42-493C-8B77-3C387DF8D7D9}" srcOrd="0" destOrd="0" presId="urn:microsoft.com/office/officeart/2005/8/layout/orgChart1"/>
    <dgm:cxn modelId="{37875574-114A-4363-9ACE-923DB30F6493}" type="presOf" srcId="{4EB05C57-3AFA-4FF3-8BB7-20C780A0F739}" destId="{38638104-AC24-48EA-93F5-730E7CA9B91B}" srcOrd="0" destOrd="0" presId="urn:microsoft.com/office/officeart/2005/8/layout/orgChart1"/>
    <dgm:cxn modelId="{3CA4A6A8-220E-4B9D-A954-0A2D08121033}" srcId="{447C85BB-26B5-4B01-9A0C-C95B3F5A3997}" destId="{5B31D172-7EAF-4069-94AA-7EE9AF0F1BD1}" srcOrd="1" destOrd="0" parTransId="{2C690B6A-B04C-48D7-9990-ACC8D6F36ED3}" sibTransId="{3C49CAAF-F240-44BB-A89E-750A52A24DB3}"/>
    <dgm:cxn modelId="{9F6DAF8D-E04F-48A8-9EFC-7CD3F8A4BAF8}" srcId="{447C85BB-26B5-4B01-9A0C-C95B3F5A3997}" destId="{FAD02903-DABC-4390-8229-EF6D929390FB}" srcOrd="2" destOrd="0" parTransId="{D18C313D-5F5C-431D-BD54-77B9E232DC9A}" sibTransId="{4866D2E3-C107-446F-8311-6A5E839064C1}"/>
    <dgm:cxn modelId="{BC08A589-B9C8-415C-867A-CF5D34A45CF1}" type="presOf" srcId="{11109EE3-46D8-4444-9499-3B097D0F60A2}" destId="{54074AC0-21E7-4C58-89D4-B57E43D72DA3}" srcOrd="0" destOrd="0" presId="urn:microsoft.com/office/officeart/2005/8/layout/orgChart1"/>
    <dgm:cxn modelId="{7C7EFB53-6C8D-4506-A4A4-CEC62053469A}" srcId="{447C85BB-26B5-4B01-9A0C-C95B3F5A3997}" destId="{2021CF5A-9FEE-44C4-8EB7-8B4F1246E5CF}" srcOrd="3" destOrd="0" parTransId="{0744712A-8C9E-4BD7-8BBC-F05BF837FF71}" sibTransId="{EB836150-4A33-49DB-9915-BC8E5D559731}"/>
    <dgm:cxn modelId="{94EF4818-C51E-42A6-A5C0-FEC64BA90569}" type="presOf" srcId="{2021CF5A-9FEE-44C4-8EB7-8B4F1246E5CF}" destId="{1F30B39F-53C0-4857-A54C-63848477BBB7}" srcOrd="0" destOrd="0" presId="urn:microsoft.com/office/officeart/2005/8/layout/orgChart1"/>
    <dgm:cxn modelId="{9C3CE524-BD3F-449B-9FC7-5B53E3863149}" type="presOf" srcId="{447C85BB-26B5-4B01-9A0C-C95B3F5A3997}" destId="{1F053F3B-7389-4EB6-BCD5-684644E6B2E8}" srcOrd="1" destOrd="0" presId="urn:microsoft.com/office/officeart/2005/8/layout/orgChart1"/>
    <dgm:cxn modelId="{AA3A4A57-DE92-4BF1-9D57-71B4201E0622}" type="presOf" srcId="{447C85BB-26B5-4B01-9A0C-C95B3F5A3997}" destId="{4B5B5685-0E2C-4C7E-9FC2-FC57781292E3}" srcOrd="0" destOrd="0" presId="urn:microsoft.com/office/officeart/2005/8/layout/orgChart1"/>
    <dgm:cxn modelId="{FE305108-56F1-43F7-B11B-6464A299AF2F}" type="presOf" srcId="{FEFA34CD-2ED5-4B20-9B23-8AA8A2CEC362}" destId="{8EF4F2D6-486E-4DF7-91D2-1AB5502BBBB3}" srcOrd="1" destOrd="0" presId="urn:microsoft.com/office/officeart/2005/8/layout/orgChart1"/>
    <dgm:cxn modelId="{CCF7FDD9-2252-4D67-B24A-7B68AA152F15}" type="presOf" srcId="{2C690B6A-B04C-48D7-9990-ACC8D6F36ED3}" destId="{5466CFE5-7F73-4A62-A9CB-53D5565692F2}" srcOrd="0" destOrd="0" presId="urn:microsoft.com/office/officeart/2005/8/layout/orgChart1"/>
    <dgm:cxn modelId="{339ED5C5-3271-4BD9-92AE-8C188BB3E1FF}" type="presOf" srcId="{5A405A24-01A1-473B-B904-38D8E33143B8}" destId="{129F1C85-5131-404F-8D3C-07B9B951ABCE}" srcOrd="0" destOrd="0" presId="urn:microsoft.com/office/officeart/2005/8/layout/orgChart1"/>
    <dgm:cxn modelId="{D33542E4-55E8-4D36-9E6B-80F8F819F579}" type="presOf" srcId="{B4F42610-918F-43A4-9996-79AC067892C7}" destId="{DAA171AD-6A25-435E-B4E0-50A98F3FB8AE}" srcOrd="0" destOrd="0" presId="urn:microsoft.com/office/officeart/2005/8/layout/orgChart1"/>
    <dgm:cxn modelId="{B83E47E2-BFCE-4166-831F-5C079231CD5F}" srcId="{5A405A24-01A1-473B-B904-38D8E33143B8}" destId="{447C85BB-26B5-4B01-9A0C-C95B3F5A3997}" srcOrd="0" destOrd="0" parTransId="{C503189E-41C0-47ED-B8EB-896495C3032D}" sibTransId="{2E7266D4-F79A-4CD2-A309-A3F5E135D291}"/>
    <dgm:cxn modelId="{4A27C195-995D-46C7-87AC-B8A805DB4107}" type="presOf" srcId="{54EF7795-B2C5-4104-B86A-4043206FF8D6}" destId="{2D958E64-2535-4B5C-850E-AB0F2F8A1993}" srcOrd="1" destOrd="0" presId="urn:microsoft.com/office/officeart/2005/8/layout/orgChart1"/>
    <dgm:cxn modelId="{71DDC0A4-F659-419A-9E37-CEE8E7D22961}" type="presOf" srcId="{04325E69-7203-441F-A298-4D27642DC5A5}" destId="{6ACC9096-999A-437C-ABE8-2CEC33A924C9}" srcOrd="0" destOrd="0" presId="urn:microsoft.com/office/officeart/2005/8/layout/orgChart1"/>
    <dgm:cxn modelId="{3CD1C4B3-9AE3-4389-A193-A16BAA8CAF62}" type="presOf" srcId="{FAD02903-DABC-4390-8229-EF6D929390FB}" destId="{E126B17F-C104-450B-A2B9-DDBD50332F88}" srcOrd="1" destOrd="0" presId="urn:microsoft.com/office/officeart/2005/8/layout/orgChart1"/>
    <dgm:cxn modelId="{B02D24D0-E6AE-46B3-88E9-BBF4E6489392}" srcId="{447C85BB-26B5-4B01-9A0C-C95B3F5A3997}" destId="{8010149D-D90D-46B4-A911-C1ED4269D60D}" srcOrd="0" destOrd="0" parTransId="{4EB05C57-3AFA-4FF3-8BB7-20C780A0F739}" sibTransId="{3753DD33-6E67-4F32-A238-57E9A37FB41F}"/>
    <dgm:cxn modelId="{3DE74E61-0581-42B4-A338-5A068D36E050}" type="presOf" srcId="{04325E69-7203-441F-A298-4D27642DC5A5}" destId="{ECB58728-3C46-4ABD-B7AE-88B15F8873FB}" srcOrd="1" destOrd="0" presId="urn:microsoft.com/office/officeart/2005/8/layout/orgChart1"/>
    <dgm:cxn modelId="{7DEDA055-FE6C-4A54-8A02-37BF2C843206}" type="presOf" srcId="{FEFA34CD-2ED5-4B20-9B23-8AA8A2CEC362}" destId="{C7C1D9F8-50D3-4EDC-A5C0-7084EA3ABB0E}" srcOrd="0" destOrd="0" presId="urn:microsoft.com/office/officeart/2005/8/layout/orgChart1"/>
    <dgm:cxn modelId="{F16296A1-CB46-426E-B7EA-BF946DE843B5}" type="presOf" srcId="{54EF7795-B2C5-4104-B86A-4043206FF8D6}" destId="{864D3D02-1E38-44E9-AF67-64BE46A8DD49}" srcOrd="0" destOrd="0" presId="urn:microsoft.com/office/officeart/2005/8/layout/orgChart1"/>
    <dgm:cxn modelId="{08D39702-1012-4906-B713-371A7D92DE4B}" type="presOf" srcId="{2021CF5A-9FEE-44C4-8EB7-8B4F1246E5CF}" destId="{BFDE0378-1303-4BB8-8517-D4BB99BD9820}" srcOrd="1" destOrd="0" presId="urn:microsoft.com/office/officeart/2005/8/layout/orgChart1"/>
    <dgm:cxn modelId="{8F035626-1974-408B-8003-8ABCA63CC111}" srcId="{8010149D-D90D-46B4-A911-C1ED4269D60D}" destId="{54EF7795-B2C5-4104-B86A-4043206FF8D6}" srcOrd="0" destOrd="0" parTransId="{11109EE3-46D8-4444-9499-3B097D0F60A2}" sibTransId="{7ADE749E-6C56-4829-ACBB-3E56A561E719}"/>
    <dgm:cxn modelId="{BD33C9A2-CDBC-41CA-8CD5-0CA0B7F230DE}" type="presParOf" srcId="{129F1C85-5131-404F-8D3C-07B9B951ABCE}" destId="{B3A9139A-89EB-45AD-9D5E-F000C2468A67}" srcOrd="0" destOrd="0" presId="urn:microsoft.com/office/officeart/2005/8/layout/orgChart1"/>
    <dgm:cxn modelId="{ABE45BFE-3361-4A19-BAD5-BAD4A952854B}" type="presParOf" srcId="{B3A9139A-89EB-45AD-9D5E-F000C2468A67}" destId="{ECC54316-FE3A-41B3-A25C-E4FBA64B9B5F}" srcOrd="0" destOrd="0" presId="urn:microsoft.com/office/officeart/2005/8/layout/orgChart1"/>
    <dgm:cxn modelId="{F6741F72-A218-4670-88A1-9E7032FA35A8}" type="presParOf" srcId="{ECC54316-FE3A-41B3-A25C-E4FBA64B9B5F}" destId="{4B5B5685-0E2C-4C7E-9FC2-FC57781292E3}" srcOrd="0" destOrd="0" presId="urn:microsoft.com/office/officeart/2005/8/layout/orgChart1"/>
    <dgm:cxn modelId="{1DB0D41A-53B5-47AC-969E-ED44433B0040}" type="presParOf" srcId="{ECC54316-FE3A-41B3-A25C-E4FBA64B9B5F}" destId="{1F053F3B-7389-4EB6-BCD5-684644E6B2E8}" srcOrd="1" destOrd="0" presId="urn:microsoft.com/office/officeart/2005/8/layout/orgChart1"/>
    <dgm:cxn modelId="{7A8289CC-D6DD-454F-9C23-1705825C3110}" type="presParOf" srcId="{B3A9139A-89EB-45AD-9D5E-F000C2468A67}" destId="{BFF69776-B690-497C-AF5D-F8D0AD4B0B97}" srcOrd="1" destOrd="0" presId="urn:microsoft.com/office/officeart/2005/8/layout/orgChart1"/>
    <dgm:cxn modelId="{2EA6511D-B8ED-4DD1-8D1F-E83AA420076A}" type="presParOf" srcId="{BFF69776-B690-497C-AF5D-F8D0AD4B0B97}" destId="{5466CFE5-7F73-4A62-A9CB-53D5565692F2}" srcOrd="0" destOrd="0" presId="urn:microsoft.com/office/officeart/2005/8/layout/orgChart1"/>
    <dgm:cxn modelId="{681603FC-975A-406D-A7B5-7D18250697CC}" type="presParOf" srcId="{BFF69776-B690-497C-AF5D-F8D0AD4B0B97}" destId="{8366C8D6-C2A1-4405-8B55-ABB6369C1B1E}" srcOrd="1" destOrd="0" presId="urn:microsoft.com/office/officeart/2005/8/layout/orgChart1"/>
    <dgm:cxn modelId="{A28819E3-832E-4DE8-993C-F4EEF24ACE8B}" type="presParOf" srcId="{8366C8D6-C2A1-4405-8B55-ABB6369C1B1E}" destId="{C0041C1C-49FE-4CAA-8B88-7E595CB917AA}" srcOrd="0" destOrd="0" presId="urn:microsoft.com/office/officeart/2005/8/layout/orgChart1"/>
    <dgm:cxn modelId="{25C85482-EC1B-4C12-888A-BF66B45E8DC6}" type="presParOf" srcId="{C0041C1C-49FE-4CAA-8B88-7E595CB917AA}" destId="{79A0C700-87A2-48AB-8B8E-A1CA813C11C5}" srcOrd="0" destOrd="0" presId="urn:microsoft.com/office/officeart/2005/8/layout/orgChart1"/>
    <dgm:cxn modelId="{455481AF-2B3B-4935-850A-41B8733CFFD4}" type="presParOf" srcId="{C0041C1C-49FE-4CAA-8B88-7E595CB917AA}" destId="{F6D80ABC-EB51-4F41-A8E7-E047EE2B0CB4}" srcOrd="1" destOrd="0" presId="urn:microsoft.com/office/officeart/2005/8/layout/orgChart1"/>
    <dgm:cxn modelId="{41632C8A-595B-4C17-8C5A-2BBFAE5B0F15}" type="presParOf" srcId="{8366C8D6-C2A1-4405-8B55-ABB6369C1B1E}" destId="{E2058C2D-151A-4284-A5DC-D3B0CEAEB1F6}" srcOrd="1" destOrd="0" presId="urn:microsoft.com/office/officeart/2005/8/layout/orgChart1"/>
    <dgm:cxn modelId="{76CD890F-010F-413E-B25B-D36507E1323B}" type="presParOf" srcId="{8366C8D6-C2A1-4405-8B55-ABB6369C1B1E}" destId="{BAFAB1AC-441D-45F6-9D14-F2A74F2E9C10}" srcOrd="2" destOrd="0" presId="urn:microsoft.com/office/officeart/2005/8/layout/orgChart1"/>
    <dgm:cxn modelId="{FFCA2B52-D52F-4B74-ACA4-195D819D9694}" type="presParOf" srcId="{BFF69776-B690-497C-AF5D-F8D0AD4B0B97}" destId="{7C8F0281-38FF-47FD-A2FF-317C63212A9C}" srcOrd="2" destOrd="0" presId="urn:microsoft.com/office/officeart/2005/8/layout/orgChart1"/>
    <dgm:cxn modelId="{7EF66DCF-3862-415C-891C-C24F31844F32}" type="presParOf" srcId="{BFF69776-B690-497C-AF5D-F8D0AD4B0B97}" destId="{98D3CE73-162D-4B58-9BD6-92F4A645E965}" srcOrd="3" destOrd="0" presId="urn:microsoft.com/office/officeart/2005/8/layout/orgChart1"/>
    <dgm:cxn modelId="{77A0ED99-CE95-4F1C-9C6B-6205EF188088}" type="presParOf" srcId="{98D3CE73-162D-4B58-9BD6-92F4A645E965}" destId="{3751E9C7-7D09-4535-BC46-74C30033D708}" srcOrd="0" destOrd="0" presId="urn:microsoft.com/office/officeart/2005/8/layout/orgChart1"/>
    <dgm:cxn modelId="{52A4D754-AFC8-4F79-BB55-750AC350512B}" type="presParOf" srcId="{3751E9C7-7D09-4535-BC46-74C30033D708}" destId="{E6014251-9867-409A-96E4-6F42839653B4}" srcOrd="0" destOrd="0" presId="urn:microsoft.com/office/officeart/2005/8/layout/orgChart1"/>
    <dgm:cxn modelId="{DAC91667-4203-47C5-A695-55A57249E66C}" type="presParOf" srcId="{3751E9C7-7D09-4535-BC46-74C30033D708}" destId="{E126B17F-C104-450B-A2B9-DDBD50332F88}" srcOrd="1" destOrd="0" presId="urn:microsoft.com/office/officeart/2005/8/layout/orgChart1"/>
    <dgm:cxn modelId="{0B4CEC30-43FF-454E-9B87-D5D54C4CB871}" type="presParOf" srcId="{98D3CE73-162D-4B58-9BD6-92F4A645E965}" destId="{9A7CD97E-FD47-4D2D-9358-61AD152B16FB}" srcOrd="1" destOrd="0" presId="urn:microsoft.com/office/officeart/2005/8/layout/orgChart1"/>
    <dgm:cxn modelId="{7F2E5012-F8BC-48A1-BBF6-FDD6BD0920FE}" type="presParOf" srcId="{98D3CE73-162D-4B58-9BD6-92F4A645E965}" destId="{49319078-9903-4FB9-B09F-BB3E32AD8533}" srcOrd="2" destOrd="0" presId="urn:microsoft.com/office/officeart/2005/8/layout/orgChart1"/>
    <dgm:cxn modelId="{01D47083-2A5B-4F41-BE6F-41168DEEE918}" type="presParOf" srcId="{BFF69776-B690-497C-AF5D-F8D0AD4B0B97}" destId="{D6BAB3B1-F801-4590-8FCA-35A82E805061}" srcOrd="4" destOrd="0" presId="urn:microsoft.com/office/officeart/2005/8/layout/orgChart1"/>
    <dgm:cxn modelId="{0790F42B-BB51-4AFA-B311-30D4BF4AC3FD}" type="presParOf" srcId="{BFF69776-B690-497C-AF5D-F8D0AD4B0B97}" destId="{9B1CF680-1D56-415B-B336-3F7B99DC6E8A}" srcOrd="5" destOrd="0" presId="urn:microsoft.com/office/officeart/2005/8/layout/orgChart1"/>
    <dgm:cxn modelId="{C78B1649-0062-4D8A-B054-8EAD9E19E2CA}" type="presParOf" srcId="{9B1CF680-1D56-415B-B336-3F7B99DC6E8A}" destId="{0F73628F-F911-4244-9430-3BB619B7325B}" srcOrd="0" destOrd="0" presId="urn:microsoft.com/office/officeart/2005/8/layout/orgChart1"/>
    <dgm:cxn modelId="{10B691CD-84C6-44F3-9851-FC94CBC6720C}" type="presParOf" srcId="{0F73628F-F911-4244-9430-3BB619B7325B}" destId="{1F30B39F-53C0-4857-A54C-63848477BBB7}" srcOrd="0" destOrd="0" presId="urn:microsoft.com/office/officeart/2005/8/layout/orgChart1"/>
    <dgm:cxn modelId="{2A54E7A0-6B6C-4839-8249-671751EAD8B4}" type="presParOf" srcId="{0F73628F-F911-4244-9430-3BB619B7325B}" destId="{BFDE0378-1303-4BB8-8517-D4BB99BD9820}" srcOrd="1" destOrd="0" presId="urn:microsoft.com/office/officeart/2005/8/layout/orgChart1"/>
    <dgm:cxn modelId="{73D1C0AD-6F2D-49DC-986C-3FDB99AF7AD5}" type="presParOf" srcId="{9B1CF680-1D56-415B-B336-3F7B99DC6E8A}" destId="{F1C223E0-1E3C-46FB-BCA2-72613472D30A}" srcOrd="1" destOrd="0" presId="urn:microsoft.com/office/officeart/2005/8/layout/orgChart1"/>
    <dgm:cxn modelId="{8989290B-54EA-4547-93FA-B75210C6310A}" type="presParOf" srcId="{F1C223E0-1E3C-46FB-BCA2-72613472D30A}" destId="{DAA171AD-6A25-435E-B4E0-50A98F3FB8AE}" srcOrd="0" destOrd="0" presId="urn:microsoft.com/office/officeart/2005/8/layout/orgChart1"/>
    <dgm:cxn modelId="{9F199F38-13EC-4A84-849C-A9818C7DFF59}" type="presParOf" srcId="{F1C223E0-1E3C-46FB-BCA2-72613472D30A}" destId="{C530E13F-70B9-4DEB-B31C-F6B79B34F46B}" srcOrd="1" destOrd="0" presId="urn:microsoft.com/office/officeart/2005/8/layout/orgChart1"/>
    <dgm:cxn modelId="{1A856622-F915-400E-A35E-5332A729D830}" type="presParOf" srcId="{C530E13F-70B9-4DEB-B31C-F6B79B34F46B}" destId="{5C8A82AB-D091-4B36-9A20-D8D727544BC0}" srcOrd="0" destOrd="0" presId="urn:microsoft.com/office/officeart/2005/8/layout/orgChart1"/>
    <dgm:cxn modelId="{1FC061E6-0C18-465D-8D61-ACC8BED673D8}" type="presParOf" srcId="{5C8A82AB-D091-4B36-9A20-D8D727544BC0}" destId="{6ACC9096-999A-437C-ABE8-2CEC33A924C9}" srcOrd="0" destOrd="0" presId="urn:microsoft.com/office/officeart/2005/8/layout/orgChart1"/>
    <dgm:cxn modelId="{8E28A367-4D18-4326-BA1C-93C75D3DC8B6}" type="presParOf" srcId="{5C8A82AB-D091-4B36-9A20-D8D727544BC0}" destId="{ECB58728-3C46-4ABD-B7AE-88B15F8873FB}" srcOrd="1" destOrd="0" presId="urn:microsoft.com/office/officeart/2005/8/layout/orgChart1"/>
    <dgm:cxn modelId="{F8BBC8E0-D2CA-403E-AC59-FB4053C40023}" type="presParOf" srcId="{C530E13F-70B9-4DEB-B31C-F6B79B34F46B}" destId="{D5529DDD-6687-4438-A803-1EB660BF9CE6}" srcOrd="1" destOrd="0" presId="urn:microsoft.com/office/officeart/2005/8/layout/orgChart1"/>
    <dgm:cxn modelId="{D561F2A6-4836-4D0E-81ED-65B0266A157B}" type="presParOf" srcId="{C530E13F-70B9-4DEB-B31C-F6B79B34F46B}" destId="{1352C2EB-A391-4697-805A-21B1E0959E5B}" srcOrd="2" destOrd="0" presId="urn:microsoft.com/office/officeart/2005/8/layout/orgChart1"/>
    <dgm:cxn modelId="{664B4CF2-065C-4373-AF81-011A096B4113}" type="presParOf" srcId="{1352C2EB-A391-4697-805A-21B1E0959E5B}" destId="{E52ED65F-46EB-4133-A9FF-F49433D966CD}" srcOrd="0" destOrd="0" presId="urn:microsoft.com/office/officeart/2005/8/layout/orgChart1"/>
    <dgm:cxn modelId="{65DBFF65-9B16-4D5F-B096-0C8128B43883}" type="presParOf" srcId="{1352C2EB-A391-4697-805A-21B1E0959E5B}" destId="{473F62E9-4E4A-49DB-A354-1C21FB7867E2}" srcOrd="1" destOrd="0" presId="urn:microsoft.com/office/officeart/2005/8/layout/orgChart1"/>
    <dgm:cxn modelId="{A558CCB3-D84E-4E40-A272-B66A5680CF9F}" type="presParOf" srcId="{473F62E9-4E4A-49DB-A354-1C21FB7867E2}" destId="{D03F6D95-6814-425F-A4D0-F6950768B196}" srcOrd="0" destOrd="0" presId="urn:microsoft.com/office/officeart/2005/8/layout/orgChart1"/>
    <dgm:cxn modelId="{6D754478-BBD9-4D25-A3FA-CFCE5E0BD1B7}" type="presParOf" srcId="{D03F6D95-6814-425F-A4D0-F6950768B196}" destId="{C7C1D9F8-50D3-4EDC-A5C0-7084EA3ABB0E}" srcOrd="0" destOrd="0" presId="urn:microsoft.com/office/officeart/2005/8/layout/orgChart1"/>
    <dgm:cxn modelId="{45B2CA73-9C46-4566-9038-73BBAD4A403B}" type="presParOf" srcId="{D03F6D95-6814-425F-A4D0-F6950768B196}" destId="{8EF4F2D6-486E-4DF7-91D2-1AB5502BBBB3}" srcOrd="1" destOrd="0" presId="urn:microsoft.com/office/officeart/2005/8/layout/orgChart1"/>
    <dgm:cxn modelId="{54277856-D7D9-4F46-8617-3C91701C49B4}" type="presParOf" srcId="{473F62E9-4E4A-49DB-A354-1C21FB7867E2}" destId="{EA05D7E4-86B0-47ED-B6B5-2AE194B22FE4}" srcOrd="1" destOrd="0" presId="urn:microsoft.com/office/officeart/2005/8/layout/orgChart1"/>
    <dgm:cxn modelId="{35F0C95A-16BF-4887-A30B-21BBDB33C80A}" type="presParOf" srcId="{473F62E9-4E4A-49DB-A354-1C21FB7867E2}" destId="{99D34C3F-C9FB-45ED-A099-11ED1AF6851D}" srcOrd="2" destOrd="0" presId="urn:microsoft.com/office/officeart/2005/8/layout/orgChart1"/>
    <dgm:cxn modelId="{347B99B9-0749-4763-B191-7476179A78D3}" type="presParOf" srcId="{9B1CF680-1D56-415B-B336-3F7B99DC6E8A}" destId="{7B2CDE35-9845-4A49-BCF0-FF6573908CAB}" srcOrd="2" destOrd="0" presId="urn:microsoft.com/office/officeart/2005/8/layout/orgChart1"/>
    <dgm:cxn modelId="{9695943C-FE6F-4092-8831-74AB5DE2F2ED}" type="presParOf" srcId="{B3A9139A-89EB-45AD-9D5E-F000C2468A67}" destId="{6A7AF93D-D6DD-49C7-AE40-904938470FC7}" srcOrd="2" destOrd="0" presId="urn:microsoft.com/office/officeart/2005/8/layout/orgChart1"/>
    <dgm:cxn modelId="{BE7DBAC6-B57F-47BE-8454-534C6C34EE5F}" type="presParOf" srcId="{6A7AF93D-D6DD-49C7-AE40-904938470FC7}" destId="{38638104-AC24-48EA-93F5-730E7CA9B91B}" srcOrd="0" destOrd="0" presId="urn:microsoft.com/office/officeart/2005/8/layout/orgChart1"/>
    <dgm:cxn modelId="{CDC27FB8-32C8-4D29-A4E8-DA0B856B0289}" type="presParOf" srcId="{6A7AF93D-D6DD-49C7-AE40-904938470FC7}" destId="{24D7611B-34FE-44A5-81F2-2FB218C463A5}" srcOrd="1" destOrd="0" presId="urn:microsoft.com/office/officeart/2005/8/layout/orgChart1"/>
    <dgm:cxn modelId="{6223189D-2AA8-4DD4-B0D6-B24E02E9DE90}" type="presParOf" srcId="{24D7611B-34FE-44A5-81F2-2FB218C463A5}" destId="{3D840890-35BE-467F-94CE-F6E2F33580B7}" srcOrd="0" destOrd="0" presId="urn:microsoft.com/office/officeart/2005/8/layout/orgChart1"/>
    <dgm:cxn modelId="{704005C7-2BD8-4654-962D-F6E480E0B00C}" type="presParOf" srcId="{3D840890-35BE-467F-94CE-F6E2F33580B7}" destId="{B8C3E374-CB42-493C-8B77-3C387DF8D7D9}" srcOrd="0" destOrd="0" presId="urn:microsoft.com/office/officeart/2005/8/layout/orgChart1"/>
    <dgm:cxn modelId="{F3842BC3-3CA5-4DB3-8E35-05D0F20C32AE}" type="presParOf" srcId="{3D840890-35BE-467F-94CE-F6E2F33580B7}" destId="{E6257B92-BD86-45B0-9417-D48A6A3D966C}" srcOrd="1" destOrd="0" presId="urn:microsoft.com/office/officeart/2005/8/layout/orgChart1"/>
    <dgm:cxn modelId="{6F8BE059-3590-4449-B7C8-5B88E74833CF}" type="presParOf" srcId="{24D7611B-34FE-44A5-81F2-2FB218C463A5}" destId="{F3E399B0-C945-4863-9639-ECDE6D47AA07}" srcOrd="1" destOrd="0" presId="urn:microsoft.com/office/officeart/2005/8/layout/orgChart1"/>
    <dgm:cxn modelId="{55A887D4-94B2-465E-839F-9E2E16B9282A}" type="presParOf" srcId="{24D7611B-34FE-44A5-81F2-2FB218C463A5}" destId="{B1088DD5-FE1F-44D2-9028-A150B3268210}" srcOrd="2" destOrd="0" presId="urn:microsoft.com/office/officeart/2005/8/layout/orgChart1"/>
    <dgm:cxn modelId="{9D0B9361-B180-445B-A3FC-6808215E3C1E}" type="presParOf" srcId="{B1088DD5-FE1F-44D2-9028-A150B3268210}" destId="{54074AC0-21E7-4C58-89D4-B57E43D72DA3}" srcOrd="0" destOrd="0" presId="urn:microsoft.com/office/officeart/2005/8/layout/orgChart1"/>
    <dgm:cxn modelId="{50ECDDAA-1195-4FF8-BFA2-87A55F9A189C}" type="presParOf" srcId="{B1088DD5-FE1F-44D2-9028-A150B3268210}" destId="{7D1F2B24-EA55-4664-A73B-968D2D48E1E3}" srcOrd="1" destOrd="0" presId="urn:microsoft.com/office/officeart/2005/8/layout/orgChart1"/>
    <dgm:cxn modelId="{A964AFD6-2D44-47FE-8926-77B60DDEA696}" type="presParOf" srcId="{7D1F2B24-EA55-4664-A73B-968D2D48E1E3}" destId="{FDF75138-54AC-49C1-974C-B00D96E4D0E9}" srcOrd="0" destOrd="0" presId="urn:microsoft.com/office/officeart/2005/8/layout/orgChart1"/>
    <dgm:cxn modelId="{E331EAB4-75F8-40AF-A520-C403937CE8B2}" type="presParOf" srcId="{FDF75138-54AC-49C1-974C-B00D96E4D0E9}" destId="{864D3D02-1E38-44E9-AF67-64BE46A8DD49}" srcOrd="0" destOrd="0" presId="urn:microsoft.com/office/officeart/2005/8/layout/orgChart1"/>
    <dgm:cxn modelId="{A0FD382D-95F1-45E6-ADA5-EE31AD9D7438}" type="presParOf" srcId="{FDF75138-54AC-49C1-974C-B00D96E4D0E9}" destId="{2D958E64-2535-4B5C-850E-AB0F2F8A1993}" srcOrd="1" destOrd="0" presId="urn:microsoft.com/office/officeart/2005/8/layout/orgChart1"/>
    <dgm:cxn modelId="{DFBCBC6E-5591-426C-920B-E9C2224091DC}" type="presParOf" srcId="{7D1F2B24-EA55-4664-A73B-968D2D48E1E3}" destId="{4B5FE53E-3BE7-4DFA-ACDB-9AAFD0EFE4E1}" srcOrd="1" destOrd="0" presId="urn:microsoft.com/office/officeart/2005/8/layout/orgChart1"/>
    <dgm:cxn modelId="{7A2FC496-2ACD-47D0-B75A-D926B3CADC43}" type="presParOf" srcId="{7D1F2B24-EA55-4664-A73B-968D2D48E1E3}" destId="{81BF7B68-8A75-4AB4-B6D4-057CFABC97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74AC0-21E7-4C58-89D4-B57E43D72DA3}">
      <dsp:nvSpPr>
        <dsp:cNvPr id="0" name=""/>
        <dsp:cNvSpPr/>
      </dsp:nvSpPr>
      <dsp:spPr>
        <a:xfrm>
          <a:off x="3884332" y="1307683"/>
          <a:ext cx="994561" cy="302392"/>
        </a:xfrm>
        <a:custGeom>
          <a:avLst/>
          <a:gdLst/>
          <a:ahLst/>
          <a:cxnLst/>
          <a:rect l="0" t="0" r="0" b="0"/>
          <a:pathLst>
            <a:path>
              <a:moveTo>
                <a:pt x="0" y="302392"/>
              </a:moveTo>
              <a:lnTo>
                <a:pt x="99456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38104-AC24-48EA-93F5-730E7CA9B91B}">
      <dsp:nvSpPr>
        <dsp:cNvPr id="0" name=""/>
        <dsp:cNvSpPr/>
      </dsp:nvSpPr>
      <dsp:spPr>
        <a:xfrm>
          <a:off x="4548595" y="666822"/>
          <a:ext cx="139495" cy="611122"/>
        </a:xfrm>
        <a:custGeom>
          <a:avLst/>
          <a:gdLst/>
          <a:ahLst/>
          <a:cxnLst/>
          <a:rect l="0" t="0" r="0" b="0"/>
          <a:pathLst>
            <a:path>
              <a:moveTo>
                <a:pt x="139495" y="0"/>
              </a:moveTo>
              <a:lnTo>
                <a:pt x="139495" y="611122"/>
              </a:lnTo>
              <a:lnTo>
                <a:pt x="0" y="611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ED65F-46EB-4133-A9FF-F49433D966CD}">
      <dsp:nvSpPr>
        <dsp:cNvPr id="0" name=""/>
        <dsp:cNvSpPr/>
      </dsp:nvSpPr>
      <dsp:spPr>
        <a:xfrm>
          <a:off x="4706804" y="3790680"/>
          <a:ext cx="91440" cy="601722"/>
        </a:xfrm>
        <a:custGeom>
          <a:avLst/>
          <a:gdLst/>
          <a:ahLst/>
          <a:cxnLst/>
          <a:rect l="0" t="0" r="0" b="0"/>
          <a:pathLst>
            <a:path>
              <a:moveTo>
                <a:pt x="136338" y="0"/>
              </a:moveTo>
              <a:lnTo>
                <a:pt x="45720" y="6017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171AD-6A25-435E-B4E0-50A98F3FB8AE}">
      <dsp:nvSpPr>
        <dsp:cNvPr id="0" name=""/>
        <dsp:cNvSpPr/>
      </dsp:nvSpPr>
      <dsp:spPr>
        <a:xfrm>
          <a:off x="4843143" y="2967451"/>
          <a:ext cx="1849202" cy="529132"/>
        </a:xfrm>
        <a:custGeom>
          <a:avLst/>
          <a:gdLst/>
          <a:ahLst/>
          <a:cxnLst/>
          <a:rect l="0" t="0" r="0" b="0"/>
          <a:pathLst>
            <a:path>
              <a:moveTo>
                <a:pt x="1849202" y="529132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AB3B1-F801-4590-8FCA-35A82E805061}">
      <dsp:nvSpPr>
        <dsp:cNvPr id="0" name=""/>
        <dsp:cNvSpPr/>
      </dsp:nvSpPr>
      <dsp:spPr>
        <a:xfrm>
          <a:off x="4688091" y="666822"/>
          <a:ext cx="2004254" cy="2165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002"/>
              </a:lnTo>
              <a:lnTo>
                <a:pt x="2004254" y="2026002"/>
              </a:lnTo>
              <a:lnTo>
                <a:pt x="2004254" y="2165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F0281-38FF-47FD-A2FF-317C63212A9C}">
      <dsp:nvSpPr>
        <dsp:cNvPr id="0" name=""/>
        <dsp:cNvSpPr/>
      </dsp:nvSpPr>
      <dsp:spPr>
        <a:xfrm>
          <a:off x="4638810" y="666822"/>
          <a:ext cx="91440" cy="1262771"/>
        </a:xfrm>
        <a:custGeom>
          <a:avLst/>
          <a:gdLst/>
          <a:ahLst/>
          <a:cxnLst/>
          <a:rect l="0" t="0" r="0" b="0"/>
          <a:pathLst>
            <a:path>
              <a:moveTo>
                <a:pt x="49280" y="0"/>
              </a:moveTo>
              <a:lnTo>
                <a:pt x="49280" y="1123275"/>
              </a:lnTo>
              <a:lnTo>
                <a:pt x="45720" y="1123275"/>
              </a:lnTo>
              <a:lnTo>
                <a:pt x="45720" y="1262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6CFE5-7F73-4A62-A9CB-53D5565692F2}">
      <dsp:nvSpPr>
        <dsp:cNvPr id="0" name=""/>
        <dsp:cNvSpPr/>
      </dsp:nvSpPr>
      <dsp:spPr>
        <a:xfrm>
          <a:off x="2683836" y="666822"/>
          <a:ext cx="2004254" cy="2165498"/>
        </a:xfrm>
        <a:custGeom>
          <a:avLst/>
          <a:gdLst/>
          <a:ahLst/>
          <a:cxnLst/>
          <a:rect l="0" t="0" r="0" b="0"/>
          <a:pathLst>
            <a:path>
              <a:moveTo>
                <a:pt x="2004254" y="0"/>
              </a:moveTo>
              <a:lnTo>
                <a:pt x="2004254" y="2026002"/>
              </a:lnTo>
              <a:lnTo>
                <a:pt x="0" y="2026002"/>
              </a:lnTo>
              <a:lnTo>
                <a:pt x="0" y="2165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B5685-0E2C-4C7E-9FC2-FC57781292E3}">
      <dsp:nvSpPr>
        <dsp:cNvPr id="0" name=""/>
        <dsp:cNvSpPr/>
      </dsp:nvSpPr>
      <dsp:spPr>
        <a:xfrm>
          <a:off x="4023827" y="2559"/>
          <a:ext cx="1328526" cy="664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Хоругви</a:t>
          </a:r>
          <a:endParaRPr lang="ru-RU" sz="2000" kern="1200" dirty="0"/>
        </a:p>
      </dsp:txBody>
      <dsp:txXfrm>
        <a:off x="4023827" y="2559"/>
        <a:ext cx="1328526" cy="664263"/>
      </dsp:txXfrm>
    </dsp:sp>
    <dsp:sp modelId="{79A0C700-87A2-48AB-8B8E-A1CA813C11C5}">
      <dsp:nvSpPr>
        <dsp:cNvPr id="0" name=""/>
        <dsp:cNvSpPr/>
      </dsp:nvSpPr>
      <dsp:spPr>
        <a:xfrm>
          <a:off x="2019572" y="2832320"/>
          <a:ext cx="1328526" cy="664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Копья, мечи</a:t>
          </a:r>
          <a:endParaRPr lang="ru-RU" sz="2000" kern="1200" dirty="0"/>
        </a:p>
      </dsp:txBody>
      <dsp:txXfrm>
        <a:off x="2019572" y="2832320"/>
        <a:ext cx="1328526" cy="664263"/>
      </dsp:txXfrm>
    </dsp:sp>
    <dsp:sp modelId="{E6014251-9867-409A-96E4-6F42839653B4}">
      <dsp:nvSpPr>
        <dsp:cNvPr id="0" name=""/>
        <dsp:cNvSpPr/>
      </dsp:nvSpPr>
      <dsp:spPr>
        <a:xfrm>
          <a:off x="3623529" y="1929593"/>
          <a:ext cx="2122002" cy="664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копейники</a:t>
          </a:r>
          <a:endParaRPr lang="ru-RU" sz="2000" kern="1200" dirty="0"/>
        </a:p>
      </dsp:txBody>
      <dsp:txXfrm>
        <a:off x="3623529" y="1929593"/>
        <a:ext cx="2122002" cy="664263"/>
      </dsp:txXfrm>
    </dsp:sp>
    <dsp:sp modelId="{1F30B39F-53C0-4857-A54C-63848477BBB7}">
      <dsp:nvSpPr>
        <dsp:cNvPr id="0" name=""/>
        <dsp:cNvSpPr/>
      </dsp:nvSpPr>
      <dsp:spPr>
        <a:xfrm>
          <a:off x="6028082" y="2832320"/>
          <a:ext cx="1328526" cy="664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лошади</a:t>
          </a:r>
          <a:endParaRPr lang="ru-RU" sz="2000" kern="1200" dirty="0"/>
        </a:p>
      </dsp:txBody>
      <dsp:txXfrm>
        <a:off x="6028082" y="2832320"/>
        <a:ext cx="1328526" cy="664263"/>
      </dsp:txXfrm>
    </dsp:sp>
    <dsp:sp modelId="{6ACC9096-999A-437C-ABE8-2CEC33A924C9}">
      <dsp:nvSpPr>
        <dsp:cNvPr id="0" name=""/>
        <dsp:cNvSpPr/>
      </dsp:nvSpPr>
      <dsp:spPr>
        <a:xfrm>
          <a:off x="4050006" y="2967451"/>
          <a:ext cx="1586273" cy="823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стрельцы</a:t>
          </a:r>
          <a:endParaRPr lang="ru-RU" sz="2000" kern="1200" dirty="0"/>
        </a:p>
      </dsp:txBody>
      <dsp:txXfrm>
        <a:off x="4050006" y="2967451"/>
        <a:ext cx="1586273" cy="823228"/>
      </dsp:txXfrm>
    </dsp:sp>
    <dsp:sp modelId="{C7C1D9F8-50D3-4EDC-A5C0-7084EA3ABB0E}">
      <dsp:nvSpPr>
        <dsp:cNvPr id="0" name=""/>
        <dsp:cNvSpPr/>
      </dsp:nvSpPr>
      <dsp:spPr>
        <a:xfrm>
          <a:off x="4752524" y="4060271"/>
          <a:ext cx="1328526" cy="664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Луки , арбалеты</a:t>
          </a:r>
          <a:endParaRPr lang="ru-RU" sz="2000" kern="1200" dirty="0"/>
        </a:p>
      </dsp:txBody>
      <dsp:txXfrm>
        <a:off x="4752524" y="4060271"/>
        <a:ext cx="1328526" cy="664263"/>
      </dsp:txXfrm>
    </dsp:sp>
    <dsp:sp modelId="{B8C3E374-CB42-493C-8B77-3C387DF8D7D9}">
      <dsp:nvSpPr>
        <dsp:cNvPr id="0" name=""/>
        <dsp:cNvSpPr/>
      </dsp:nvSpPr>
      <dsp:spPr>
        <a:xfrm>
          <a:off x="3220069" y="945813"/>
          <a:ext cx="1328526" cy="664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копьё</a:t>
          </a:r>
          <a:endParaRPr lang="ru-RU" sz="2000" kern="1200" dirty="0"/>
        </a:p>
      </dsp:txBody>
      <dsp:txXfrm>
        <a:off x="3220069" y="945813"/>
        <a:ext cx="1328526" cy="664263"/>
      </dsp:txXfrm>
    </dsp:sp>
    <dsp:sp modelId="{864D3D02-1E38-44E9-AF67-64BE46A8DD49}">
      <dsp:nvSpPr>
        <dsp:cNvPr id="0" name=""/>
        <dsp:cNvSpPr/>
      </dsp:nvSpPr>
      <dsp:spPr>
        <a:xfrm>
          <a:off x="4878894" y="975552"/>
          <a:ext cx="1328526" cy="664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копьё</a:t>
          </a:r>
          <a:endParaRPr lang="ru-RU" sz="2000" kern="1200" dirty="0"/>
        </a:p>
      </dsp:txBody>
      <dsp:txXfrm>
        <a:off x="4878894" y="975552"/>
        <a:ext cx="1328526" cy="664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ABA747-EF74-49C0-9103-C41A9EE3E6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D566A36-A0D9-4A80-8591-767AE6DD0D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395536" y="2924944"/>
            <a:ext cx="3096344" cy="2160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К уроку истории Беларуси 7 класс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3096344" cy="18731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Войско и военное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дело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ВКЛ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464496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0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Вооружение</a:t>
            </a:r>
            <a:r>
              <a:rPr lang="ru-RU" dirty="0"/>
              <a:t> </a:t>
            </a:r>
            <a:r>
              <a:rPr lang="ru-RU" b="1" dirty="0"/>
              <a:t>войска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3975624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Копье</a:t>
            </a:r>
            <a:r>
              <a:rPr lang="ru-RU" dirty="0" smtClean="0"/>
              <a:t> , </a:t>
            </a:r>
            <a:r>
              <a:rPr lang="ru-RU" b="1" dirty="0" smtClean="0"/>
              <a:t>щит</a:t>
            </a:r>
            <a:r>
              <a:rPr lang="ru-RU" dirty="0" smtClean="0"/>
              <a:t>, </a:t>
            </a:r>
            <a:r>
              <a:rPr lang="ru-RU" b="1" dirty="0" smtClean="0"/>
              <a:t>шлем</a:t>
            </a:r>
            <a:endParaRPr lang="ru-RU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"/>
          <a:stretch/>
        </p:blipFill>
        <p:spPr bwMode="auto">
          <a:xfrm>
            <a:off x="5292080" y="1700809"/>
            <a:ext cx="2937148" cy="418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6165304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Сабли</a:t>
            </a:r>
            <a:r>
              <a:rPr lang="ru-RU" dirty="0" smtClean="0"/>
              <a:t>, </a:t>
            </a:r>
            <a:r>
              <a:rPr lang="ru-RU" b="1" dirty="0" smtClean="0"/>
              <a:t>шпаги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79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Луки</a:t>
            </a:r>
            <a:r>
              <a:rPr lang="ru-RU" dirty="0" smtClean="0"/>
              <a:t> </a:t>
            </a:r>
            <a:r>
              <a:rPr lang="ru-RU" b="1" dirty="0" smtClean="0"/>
              <a:t>и арбалеты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316"/>
            <a:ext cx="4032448" cy="324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528392" cy="417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7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Вооружение</a:t>
            </a:r>
            <a:r>
              <a:rPr lang="ru-RU" dirty="0" smtClean="0"/>
              <a:t> </a:t>
            </a:r>
            <a:r>
              <a:rPr lang="ru-RU" b="1" dirty="0" err="1" smtClean="0"/>
              <a:t>Радзивиллов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412777"/>
            <a:ext cx="377991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27" y="2093405"/>
            <a:ext cx="4473172" cy="303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Несвижский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замок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55892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Мирский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замок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Бомбарды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35934"/>
            <a:ext cx="4187913" cy="2953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032448" cy="349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8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Почему войско ВКЛ хорошо воевало в открытом поле и значительно хуже при обороне?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8"/>
            <a:ext cx="1691680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0477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656" y="26166"/>
            <a:ext cx="8260672" cy="1039427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Организация войска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908720"/>
            <a:ext cx="8291264" cy="478539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Народное ополчение- Погоня</a:t>
            </a:r>
          </a:p>
          <a:p>
            <a:r>
              <a:rPr lang="ru-RU" b="1" dirty="0" err="1">
                <a:solidFill>
                  <a:srgbClr val="C00000"/>
                </a:solidFill>
                <a:latin typeface="+mj-lt"/>
              </a:rPr>
              <a:t>Посполитное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 рушение</a:t>
            </a:r>
          </a:p>
          <a:p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98717149"/>
              </p:ext>
            </p:extLst>
          </p:nvPr>
        </p:nvGraphicFramePr>
        <p:xfrm>
          <a:off x="-612576" y="1844824"/>
          <a:ext cx="95050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4499992" y="458112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t2.gstatic.com/images?q=tbn:ANd9GcTlAPIaKCJV3Gpc9LiLhFV5sLA0qkWGa5GZhnT0RDskV_hw6rEknxm_S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21417"/>
            <a:ext cx="177316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Изменения в войске в </a:t>
            </a:r>
            <a:r>
              <a:rPr lang="en-US" sz="3200" b="1" dirty="0" smtClean="0"/>
              <a:t>XVI </a:t>
            </a:r>
            <a:r>
              <a:rPr lang="ru-RU" sz="3200" b="1" dirty="0" smtClean="0"/>
              <a:t>веке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kulichki.com/gusary/istoriya/uniform/polish/pola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8521"/>
            <a:ext cx="316835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3.bp.blogspot.com/-82qHUxc3Nhs/T0YBW6IyTAI/AAAAAAAABvI/Wx4HY7SeBsg/s1600/%D0%93%D1%83%D1%81%D0%B0%D1%80%D1%8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3287"/>
            <a:ext cx="3288300" cy="402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58772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Гусары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73624">
                    <a:lumMod val="75000"/>
                  </a:srgbClr>
                </a:solidFill>
              </a:rPr>
              <a:t>Изменения в войске в </a:t>
            </a:r>
            <a:r>
              <a:rPr lang="en-US" sz="3200" b="1" dirty="0">
                <a:solidFill>
                  <a:srgbClr val="873624">
                    <a:lumMod val="75000"/>
                  </a:srgbClr>
                </a:solidFill>
              </a:rPr>
              <a:t>XVI </a:t>
            </a:r>
            <a:r>
              <a:rPr lang="ru-RU" sz="3200" b="1" dirty="0">
                <a:solidFill>
                  <a:srgbClr val="873624">
                    <a:lumMod val="75000"/>
                  </a:srgbClr>
                </a:solidFill>
              </a:rPr>
              <a:t>веке</a:t>
            </a:r>
            <a:endParaRPr lang="ru-RU" dirty="0"/>
          </a:p>
        </p:txBody>
      </p:sp>
      <p:pic>
        <p:nvPicPr>
          <p:cNvPr id="4" name="Объект 3" descr="http://swordmaster.org/uploads/posts/2010-10/1286283908_kossak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91159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8064" y="4293096"/>
            <a:ext cx="3384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Казаки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Наемное войско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888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9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7887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собиралось войско?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112474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Сейм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91683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Великий</a:t>
            </a: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князь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8231" y="2620439"/>
            <a:ext cx="237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Хорунжий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8231" y="3542957"/>
            <a:ext cx="309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Каштелян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231" y="4487702"/>
            <a:ext cx="309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Воевода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6446" y="545451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Гетман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155679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Магнатские</a:t>
            </a: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хоругви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 descr="http://3.bp.blogspot.com/-ol5TSsJW2Ic/T0Ei_OcLo0I/AAAAAAAABro/gtJncjK_eYs/s1600/%D0%93%D1%83%D1%81%D0%B0%D1%80%D1%8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5"/>
          <a:stretch/>
        </p:blipFill>
        <p:spPr bwMode="auto">
          <a:xfrm>
            <a:off x="6017402" y="3228233"/>
            <a:ext cx="2625799" cy="3161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7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elegrafua.com/photos/bank_9141_890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4847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Хоругви-</a:t>
            </a:r>
            <a:r>
              <a:rPr lang="ru-RU" dirty="0" smtClean="0"/>
              <a:t> </a:t>
            </a:r>
            <a:r>
              <a:rPr lang="ru-RU" b="1" dirty="0" smtClean="0"/>
              <a:t>стяги</a:t>
            </a:r>
            <a:endParaRPr lang="ru-RU" b="1" dirty="0"/>
          </a:p>
        </p:txBody>
      </p:sp>
      <p:pic>
        <p:nvPicPr>
          <p:cNvPr id="6" name="Рисунок 5" descr="http://pics.livejournal.com/isartorius/pic/0014kzdb/s320x2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27" y="1379145"/>
            <a:ext cx="25431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pics.livejournal.com/isartorius/pic/0014paw0/s320x24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84" y="4422509"/>
            <a:ext cx="20193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52121" y="366514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Хоругвь ВКЛ в </a:t>
            </a:r>
            <a:r>
              <a:rPr lang="ru-RU" dirty="0" err="1" smtClean="0"/>
              <a:t>Грюнвальдской</a:t>
            </a:r>
            <a:r>
              <a:rPr lang="ru-RU" dirty="0" smtClean="0"/>
              <a:t> битве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4941168"/>
            <a:ext cx="208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Герб Польши в </a:t>
            </a:r>
            <a:r>
              <a:rPr lang="ru-RU" dirty="0" err="1" smtClean="0"/>
              <a:t>Грюнвальдской</a:t>
            </a:r>
            <a:r>
              <a:rPr lang="ru-RU" dirty="0" smtClean="0"/>
              <a:t> битве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6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Вооружение</a:t>
            </a:r>
            <a:r>
              <a:rPr lang="ru-RU" dirty="0" smtClean="0"/>
              <a:t> </a:t>
            </a:r>
            <a:r>
              <a:rPr lang="ru-RU" b="1" dirty="0" smtClean="0"/>
              <a:t>войска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92552"/>
            <a:ext cx="3024336" cy="449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2552"/>
            <a:ext cx="3096344" cy="449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2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</TotalTime>
  <Words>110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Войско и военное дело ВКЛ</vt:lpstr>
      <vt:lpstr>Презентация PowerPoint</vt:lpstr>
      <vt:lpstr>Организация войска</vt:lpstr>
      <vt:lpstr>Изменения в войске в XVI веке</vt:lpstr>
      <vt:lpstr>Изменения в войске в XVI веке</vt:lpstr>
      <vt:lpstr>Наемное войско </vt:lpstr>
      <vt:lpstr>Как собиралось войско? </vt:lpstr>
      <vt:lpstr>Хоругви- стяги</vt:lpstr>
      <vt:lpstr>Вооружение войска</vt:lpstr>
      <vt:lpstr>Вооружение войска</vt:lpstr>
      <vt:lpstr>Луки и арбалеты</vt:lpstr>
      <vt:lpstr>Вооружение Радзивиллов </vt:lpstr>
      <vt:lpstr>Бомбарды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Войско и военное дело ВКЛ</dc:title>
  <dc:creator>Admin</dc:creator>
  <cp:lastModifiedBy>Admin</cp:lastModifiedBy>
  <cp:revision>9</cp:revision>
  <dcterms:created xsi:type="dcterms:W3CDTF">2013-03-20T16:36:53Z</dcterms:created>
  <dcterms:modified xsi:type="dcterms:W3CDTF">2013-03-20T17:47:15Z</dcterms:modified>
</cp:coreProperties>
</file>