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6859B-BE91-4F89-BECA-7EC3BC225DBE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9DB2-7ACC-4491-832C-6084BDEF6A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&#1040;&#1092;&#1080;&#1085;&#1099;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0003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Тема урока: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Зарождение демократии в Афинах</a:t>
            </a:r>
            <a:endParaRPr lang="ru-RU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358246" cy="17526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929348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Солона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Снятие долговых камней (освобождение должников и запрещение личной кабалы и продажи в рабство свободного населения Аттики)</a:t>
            </a:r>
          </a:p>
          <a:p>
            <a:r>
              <a:rPr lang="ru-RU" dirty="0" smtClean="0"/>
              <a:t>Изменение системы мер и весов</a:t>
            </a:r>
          </a:p>
          <a:p>
            <a:r>
              <a:rPr lang="ru-RU" dirty="0" smtClean="0"/>
              <a:t>Поощрение развития ремесла и торговли</a:t>
            </a:r>
          </a:p>
          <a:p>
            <a:r>
              <a:rPr lang="ru-RU" dirty="0" smtClean="0"/>
              <a:t>Политическая реформа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реформа Солона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Все мужчины – уроженцы Аттики – объявлялись </a:t>
            </a:r>
            <a:r>
              <a:rPr lang="ru-RU" b="1" i="1" dirty="0" smtClean="0">
                <a:solidFill>
                  <a:schemeClr val="accent2"/>
                </a:solidFill>
              </a:rPr>
              <a:t>гражданами</a:t>
            </a:r>
            <a:r>
              <a:rPr lang="ru-RU" dirty="0" smtClean="0"/>
              <a:t> и делились на 4 разряда в зависимости от размеров имущества, имели разные права и обязанности: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I – </a:t>
            </a:r>
            <a:r>
              <a:rPr lang="ru-RU" dirty="0" smtClean="0"/>
              <a:t>аристократы,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II</a:t>
            </a:r>
            <a:r>
              <a:rPr lang="ru-RU" dirty="0" smtClean="0"/>
              <a:t> – дружина,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III</a:t>
            </a:r>
            <a:r>
              <a:rPr lang="ru-RU" dirty="0" smtClean="0"/>
              <a:t> – демос,</a:t>
            </a:r>
          </a:p>
          <a:p>
            <a:pPr marL="514350" indent="-514350"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IV</a:t>
            </a:r>
            <a:r>
              <a:rPr lang="ru-RU" dirty="0" smtClean="0"/>
              <a:t> - рабы</a:t>
            </a: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Население Афин после реформы Салона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420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786"/>
                <a:gridCol w="2071702"/>
                <a:gridCol w="1654352"/>
                <a:gridCol w="2803360"/>
                <a:gridCol w="1828800"/>
              </a:tblGrid>
              <a:tr h="399428"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Аристократы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56870" algn="l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Самые богатые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Содержали военные корабли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Все должны были служить в войске во время войн, после 2-х месячного обучения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en-US" sz="2000" dirty="0"/>
                        <a:t>II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/>
                        <a:t>Дружина 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l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Богатые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/>
                        <a:t>Всадники (имели боевого коня)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en-US" sz="2000" dirty="0"/>
                        <a:t>III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/>
                        <a:t>Демос 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l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Середняки (гоплиты)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/>
                        <a:t>Дорогостоящее снаряжение тяжеловооруженного воина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356870" algn="ctr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en-US" sz="2000" dirty="0"/>
                        <a:t>IV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Рабы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Нищие </a:t>
                      </a:r>
                      <a:r>
                        <a:rPr lang="ru-RU" sz="2000" dirty="0" smtClean="0"/>
                        <a:t>    (</a:t>
                      </a:r>
                      <a:r>
                        <a:rPr lang="ru-RU" sz="2000" dirty="0" err="1"/>
                        <a:t>феты</a:t>
                      </a:r>
                      <a:r>
                        <a:rPr lang="ru-RU" sz="2000" dirty="0"/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56870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527050" algn="l"/>
                        </a:tabLst>
                      </a:pPr>
                      <a:r>
                        <a:rPr lang="ru-RU" sz="2000" dirty="0"/>
                        <a:t>Служили в легковооруженной пехоте, гребцами на кораблях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Политическая реформа Солона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Высшим органом, выражавшим волю народа, стало </a:t>
            </a:r>
            <a:r>
              <a:rPr lang="ru-RU" b="1" i="1" dirty="0" smtClean="0">
                <a:solidFill>
                  <a:srgbClr val="C00000"/>
                </a:solidFill>
              </a:rPr>
              <a:t>Народное собрание</a:t>
            </a:r>
          </a:p>
          <a:p>
            <a:pPr>
              <a:buNone/>
            </a:pPr>
            <a:r>
              <a:rPr lang="ru-RU" dirty="0" smtClean="0"/>
              <a:t>3. Стал выбираться </a:t>
            </a:r>
            <a:r>
              <a:rPr lang="ru-RU" b="1" i="1" dirty="0" smtClean="0">
                <a:solidFill>
                  <a:srgbClr val="C00000"/>
                </a:solidFill>
              </a:rPr>
              <a:t>Народный суд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2"/>
                </a:solidFill>
              </a:rPr>
              <a:t>Судьями могли быть выбраны любые граждане государства независимо от их состояния, не моложе 30 лет и не замеченные в дурных поступках.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2"/>
                </a:solidFill>
              </a:rPr>
              <a:t>На судебном заседании мог присутствовать любой афинянин.</a:t>
            </a:r>
          </a:p>
          <a:p>
            <a:pPr>
              <a:buFontTx/>
              <a:buChar char="-"/>
            </a:pPr>
            <a:r>
              <a:rPr lang="ru-RU" sz="2400" i="1" dirty="0" smtClean="0">
                <a:solidFill>
                  <a:schemeClr val="tx2"/>
                </a:solidFill>
              </a:rPr>
              <a:t>Решение суда определялось большинством голосов судей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Вывод: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7150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	Под влиянием совместной борьбы земледельцев и городского демоса в Афинах были проведены реформы, 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 в ходе которых произошла демократизация политического строя: значительные слои свободного населения были допущены к управлению и к службе в войске.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Таким образом, в Афинах зародилась демократия – «власть демоса» или народовластие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</a:t>
            </a:r>
            <a:r>
              <a:rPr lang="ru-RU" dirty="0" smtClean="0"/>
              <a:t> 8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b="1" dirty="0"/>
              <a:t>Ответ на вопрос</a:t>
            </a:r>
            <a:r>
              <a:rPr lang="ru-RU" dirty="0"/>
              <a:t>: почему Солон своими реформами вызвал недовольство и демоса, и знати? Мог ли он удовлетворить интересы и тех и </a:t>
            </a:r>
            <a:r>
              <a:rPr lang="ru-RU" dirty="0" smtClean="0"/>
              <a:t>других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00042"/>
            <a:ext cx="3700434" cy="1362075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Давайте повторим!</a:t>
            </a:r>
            <a:endParaRPr lang="ru-RU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2714620"/>
            <a:ext cx="3986186" cy="2143140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3">
                    <a:lumMod val="50000"/>
                  </a:schemeClr>
                </a:solidFill>
              </a:rPr>
              <a:t>Древняя Спарта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BD07213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423222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875" t="34379" r="12614" b="19257"/>
          <a:stretch>
            <a:fillRect/>
          </a:stretch>
        </p:blipFill>
        <p:spPr bwMode="auto">
          <a:xfrm>
            <a:off x="-142908" y="6821"/>
            <a:ext cx="9554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Заполните пропуски в предложениях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Афины располагались на полуострове ….. в </a:t>
            </a:r>
            <a:r>
              <a:rPr lang="ru-RU" dirty="0" smtClean="0"/>
              <a:t>области….. </a:t>
            </a:r>
            <a:endParaRPr lang="ru-RU" dirty="0" smtClean="0"/>
          </a:p>
          <a:p>
            <a:r>
              <a:rPr lang="ru-RU" dirty="0" smtClean="0"/>
              <a:t>Власть в Афинах до </a:t>
            </a:r>
            <a:r>
              <a:rPr lang="ru-RU" u="sng" dirty="0" smtClean="0">
                <a:solidFill>
                  <a:schemeClr val="accent2"/>
                </a:solidFill>
              </a:rPr>
              <a:t>реформ</a:t>
            </a:r>
            <a:r>
              <a:rPr lang="ru-RU" dirty="0" smtClean="0"/>
              <a:t>  принадлежала ….., что означает «власть знатных». </a:t>
            </a:r>
            <a:endParaRPr lang="ru-RU" dirty="0" smtClean="0"/>
          </a:p>
          <a:p>
            <a:r>
              <a:rPr lang="ru-RU" dirty="0" smtClean="0"/>
              <a:t>Совет старейшин ежегодно из числа знатных людей выбирал правителей-….</a:t>
            </a:r>
            <a:endParaRPr lang="ru-RU" dirty="0" smtClean="0"/>
          </a:p>
          <a:p>
            <a:r>
              <a:rPr lang="ru-RU" dirty="0" smtClean="0"/>
              <a:t>Широко было распространено … рабство.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643446"/>
            <a:ext cx="6843706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Какие реформы были проведены в Афинах?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57166"/>
            <a:ext cx="6400800" cy="6858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Проблемный вопрос урока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214422"/>
            <a:ext cx="2428892" cy="34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642918"/>
            <a:ext cx="48577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Население Аттики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714488"/>
            <a:ext cx="257176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Свободные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1714488"/>
            <a:ext cx="16430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Рабы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928934"/>
            <a:ext cx="264320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Аристократы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3000372"/>
            <a:ext cx="164307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Демос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4500570"/>
            <a:ext cx="242889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Рабы-чужеземцы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4500570"/>
            <a:ext cx="228601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Рабы-должники</a:t>
            </a:r>
            <a:endParaRPr lang="ru-RU" sz="3200" dirty="0"/>
          </a:p>
        </p:txBody>
      </p: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 rot="10800000" flipV="1">
            <a:off x="2357422" y="1214422"/>
            <a:ext cx="107157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5715008" y="1214422"/>
            <a:ext cx="1321603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071538" y="2285992"/>
            <a:ext cx="928694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00364" y="2285992"/>
            <a:ext cx="1071570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750595" y="2536025"/>
            <a:ext cx="2214578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429388" y="3143248"/>
            <a:ext cx="2214578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5643602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Демос добивался: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2143116"/>
            <a:ext cx="4214842" cy="25431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Права участвовать в управлении страной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Отмены долгового рабства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Передела земли</a:t>
            </a:r>
            <a:endParaRPr lang="ru-RU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2579"/>
          <a:stretch>
            <a:fillRect/>
          </a:stretch>
        </p:blipFill>
        <p:spPr bwMode="auto">
          <a:xfrm>
            <a:off x="357158" y="1643050"/>
            <a:ext cx="44493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3186106" cy="1143000"/>
          </a:xfrm>
        </p:spPr>
        <p:txBody>
          <a:bodyPr/>
          <a:lstStyle/>
          <a:p>
            <a:r>
              <a:rPr lang="ru-RU" dirty="0" smtClean="0"/>
              <a:t>Солон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357166"/>
            <a:ext cx="5072098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Солон – потомок царской фамилии. Был философом, оратором, поэтом, воином. Много путешествовал.</a:t>
            </a:r>
          </a:p>
          <a:p>
            <a:r>
              <a:rPr lang="ru-RU" dirty="0" smtClean="0"/>
              <a:t>Чтобы поправить расстроенное состояние, вынужден был заняться торговлей. </a:t>
            </a:r>
          </a:p>
          <a:p>
            <a:r>
              <a:rPr lang="ru-RU" dirty="0" smtClean="0"/>
              <a:t>Стал очень популярным во время войны с Персидским царством за о. </a:t>
            </a:r>
            <a:r>
              <a:rPr lang="ru-RU" dirty="0" err="1" smtClean="0"/>
              <a:t>Саламин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594 г. до н.э. был выбран одним из правителей.</a:t>
            </a:r>
          </a:p>
          <a:p>
            <a:r>
              <a:rPr lang="ru-RU" i="1" dirty="0" smtClean="0">
                <a:solidFill>
                  <a:schemeClr val="accent2"/>
                </a:solidFill>
              </a:rPr>
              <a:t>«Богатые знали его как человека зажиточного, бедные – как честного»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429024" cy="49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381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  Зарождение демократии в Афинах</vt:lpstr>
      <vt:lpstr>Давайте повторим!</vt:lpstr>
      <vt:lpstr>Презентация PowerPoint</vt:lpstr>
      <vt:lpstr>Заполните пропуски в предложениях</vt:lpstr>
      <vt:lpstr>Какие реформы были проведены в Афинах?</vt:lpstr>
      <vt:lpstr>Презентация PowerPoint</vt:lpstr>
      <vt:lpstr>Демос добивался:</vt:lpstr>
      <vt:lpstr>Презентация PowerPoint</vt:lpstr>
      <vt:lpstr>Солон </vt:lpstr>
      <vt:lpstr>Реформы Солона</vt:lpstr>
      <vt:lpstr>Политическая реформа Солона</vt:lpstr>
      <vt:lpstr>Население Афин после реформы Салона</vt:lpstr>
      <vt:lpstr>Политическая реформа Солона</vt:lpstr>
      <vt:lpstr>Вывод: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Зарождение демократии в Афинах</dc:title>
  <dc:creator>XTreme</dc:creator>
  <cp:lastModifiedBy>Admin</cp:lastModifiedBy>
  <cp:revision>17</cp:revision>
  <dcterms:created xsi:type="dcterms:W3CDTF">2011-01-25T17:11:28Z</dcterms:created>
  <dcterms:modified xsi:type="dcterms:W3CDTF">2013-02-14T18:53:13Z</dcterms:modified>
</cp:coreProperties>
</file>