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8" r:id="rId11"/>
    <p:sldId id="271" r:id="rId12"/>
    <p:sldId id="272" r:id="rId13"/>
    <p:sldId id="273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BD19-A203-44BB-B1A0-63AE59761E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86095-E968-4D05-A8F0-64B6E9D20D12}">
      <dgm:prSet phldrT="[Текст]"/>
      <dgm:spPr/>
      <dgm:t>
        <a:bodyPr/>
        <a:lstStyle/>
        <a:p>
          <a:r>
            <a:rPr lang="ru-RU" dirty="0" smtClean="0"/>
            <a:t>Дым</a:t>
          </a:r>
          <a:endParaRPr lang="ru-RU" dirty="0"/>
        </a:p>
      </dgm:t>
    </dgm:pt>
    <dgm:pt modelId="{49C912EA-0E91-412F-AB48-4BA38DDB61A5}" type="parTrans" cxnId="{927A4E53-4334-4E36-911C-A0BCD59DCC1B}">
      <dgm:prSet/>
      <dgm:spPr/>
      <dgm:t>
        <a:bodyPr/>
        <a:lstStyle/>
        <a:p>
          <a:endParaRPr lang="ru-RU"/>
        </a:p>
      </dgm:t>
    </dgm:pt>
    <dgm:pt modelId="{383BB119-DA3E-455F-85AB-111CDF985C87}" type="sibTrans" cxnId="{927A4E53-4334-4E36-911C-A0BCD59DCC1B}">
      <dgm:prSet/>
      <dgm:spPr/>
      <dgm:t>
        <a:bodyPr/>
        <a:lstStyle/>
        <a:p>
          <a:endParaRPr lang="ru-RU"/>
        </a:p>
      </dgm:t>
    </dgm:pt>
    <dgm:pt modelId="{9C97D11D-4D11-4BEA-BE2F-5AEA7EB6A269}" type="asst">
      <dgm:prSet phldrT="[Текст]"/>
      <dgm:spPr/>
      <dgm:t>
        <a:bodyPr/>
        <a:lstStyle/>
        <a:p>
          <a:r>
            <a:rPr lang="ru-RU" dirty="0" smtClean="0"/>
            <a:t>изба</a:t>
          </a:r>
          <a:endParaRPr lang="ru-RU" dirty="0"/>
        </a:p>
      </dgm:t>
    </dgm:pt>
    <dgm:pt modelId="{C7681CAF-BE99-4499-AD1B-3A87F3487DE9}" type="parTrans" cxnId="{3C54D876-D102-4D16-A6FA-2719DDA867CC}">
      <dgm:prSet/>
      <dgm:spPr/>
      <dgm:t>
        <a:bodyPr/>
        <a:lstStyle/>
        <a:p>
          <a:endParaRPr lang="ru-RU"/>
        </a:p>
      </dgm:t>
    </dgm:pt>
    <dgm:pt modelId="{B854BC2E-5527-427B-BAFE-71279BD7E432}" type="sibTrans" cxnId="{3C54D876-D102-4D16-A6FA-2719DDA867CC}">
      <dgm:prSet/>
      <dgm:spPr/>
      <dgm:t>
        <a:bodyPr/>
        <a:lstStyle/>
        <a:p>
          <a:endParaRPr lang="ru-RU"/>
        </a:p>
      </dgm:t>
    </dgm:pt>
    <dgm:pt modelId="{DBBDAB1D-85FB-4F62-B072-ACDD22C93AD1}">
      <dgm:prSet phldrT="[Текст]"/>
      <dgm:spPr/>
      <dgm:t>
        <a:bodyPr/>
        <a:lstStyle/>
        <a:p>
          <a:r>
            <a:rPr lang="ru-RU" dirty="0" smtClean="0"/>
            <a:t>клеть</a:t>
          </a:r>
          <a:endParaRPr lang="ru-RU" dirty="0"/>
        </a:p>
      </dgm:t>
    </dgm:pt>
    <dgm:pt modelId="{840FFAC4-863E-4984-A97F-78C4B6DA17C6}" type="parTrans" cxnId="{81B88818-AE2C-41BE-9A0B-1E375F05E718}">
      <dgm:prSet/>
      <dgm:spPr/>
      <dgm:t>
        <a:bodyPr/>
        <a:lstStyle/>
        <a:p>
          <a:endParaRPr lang="ru-RU"/>
        </a:p>
      </dgm:t>
    </dgm:pt>
    <dgm:pt modelId="{61E7170F-E58E-44D2-8C34-D48CBAD6DD31}" type="sibTrans" cxnId="{81B88818-AE2C-41BE-9A0B-1E375F05E718}">
      <dgm:prSet/>
      <dgm:spPr/>
      <dgm:t>
        <a:bodyPr/>
        <a:lstStyle/>
        <a:p>
          <a:endParaRPr lang="ru-RU"/>
        </a:p>
      </dgm:t>
    </dgm:pt>
    <dgm:pt modelId="{E9C790F4-4B17-4ED9-A38E-61CEAC054185}">
      <dgm:prSet phldrT="[Текст]"/>
      <dgm:spPr/>
      <dgm:t>
        <a:bodyPr/>
        <a:lstStyle/>
        <a:p>
          <a:r>
            <a:rPr lang="ru-RU" dirty="0" smtClean="0"/>
            <a:t>сарай</a:t>
          </a:r>
          <a:endParaRPr lang="ru-RU" dirty="0"/>
        </a:p>
      </dgm:t>
    </dgm:pt>
    <dgm:pt modelId="{6E8D169D-DC20-4A28-A7B0-08828CE9001C}" type="parTrans" cxnId="{A672FA88-028A-4AF9-83E6-5373136DB878}">
      <dgm:prSet/>
      <dgm:spPr/>
      <dgm:t>
        <a:bodyPr/>
        <a:lstStyle/>
        <a:p>
          <a:endParaRPr lang="ru-RU"/>
        </a:p>
      </dgm:t>
    </dgm:pt>
    <dgm:pt modelId="{1B4404A3-6886-4331-9EDA-99F3ECA6D9F7}" type="sibTrans" cxnId="{A672FA88-028A-4AF9-83E6-5373136DB878}">
      <dgm:prSet/>
      <dgm:spPr/>
      <dgm:t>
        <a:bodyPr/>
        <a:lstStyle/>
        <a:p>
          <a:endParaRPr lang="ru-RU"/>
        </a:p>
      </dgm:t>
    </dgm:pt>
    <dgm:pt modelId="{97FC06C0-9D1A-4A93-A32E-52DB8AFCE82C}">
      <dgm:prSet phldrT="[Текст]"/>
      <dgm:spPr/>
      <dgm:t>
        <a:bodyPr/>
        <a:lstStyle/>
        <a:p>
          <a:r>
            <a:rPr lang="ru-RU" dirty="0" smtClean="0"/>
            <a:t>гумно</a:t>
          </a:r>
          <a:endParaRPr lang="ru-RU" dirty="0"/>
        </a:p>
      </dgm:t>
    </dgm:pt>
    <dgm:pt modelId="{58D5BD45-A3E9-48F0-939F-F150DA11F565}" type="parTrans" cxnId="{1599E710-CE1C-4E12-8268-89C12F5A584D}">
      <dgm:prSet/>
      <dgm:spPr/>
      <dgm:t>
        <a:bodyPr/>
        <a:lstStyle/>
        <a:p>
          <a:endParaRPr lang="ru-RU"/>
        </a:p>
      </dgm:t>
    </dgm:pt>
    <dgm:pt modelId="{63191F26-773A-4B38-B38A-AC112BD96293}" type="sibTrans" cxnId="{1599E710-CE1C-4E12-8268-89C12F5A584D}">
      <dgm:prSet/>
      <dgm:spPr/>
      <dgm:t>
        <a:bodyPr/>
        <a:lstStyle/>
        <a:p>
          <a:endParaRPr lang="ru-RU"/>
        </a:p>
      </dgm:t>
    </dgm:pt>
    <dgm:pt modelId="{4D1B54C0-A892-48BE-9A66-D52821805F96}" type="pres">
      <dgm:prSet presAssocID="{A2F9BD19-A203-44BB-B1A0-63AE59761E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7C0B08-792F-4A26-A60D-AA402EC99919}" type="pres">
      <dgm:prSet presAssocID="{2EC86095-E968-4D05-A8F0-64B6E9D20D12}" presName="hierRoot1" presStyleCnt="0">
        <dgm:presLayoutVars>
          <dgm:hierBranch val="init"/>
        </dgm:presLayoutVars>
      </dgm:prSet>
      <dgm:spPr/>
    </dgm:pt>
    <dgm:pt modelId="{5DADB190-11DE-42A7-A3D2-0AC94296AB12}" type="pres">
      <dgm:prSet presAssocID="{2EC86095-E968-4D05-A8F0-64B6E9D20D12}" presName="rootComposite1" presStyleCnt="0"/>
      <dgm:spPr/>
    </dgm:pt>
    <dgm:pt modelId="{DABF5D0E-8625-4306-8826-08E9A543DF49}" type="pres">
      <dgm:prSet presAssocID="{2EC86095-E968-4D05-A8F0-64B6E9D20D12}" presName="rootText1" presStyleLbl="node0" presStyleIdx="0" presStyleCnt="1">
        <dgm:presLayoutVars>
          <dgm:chPref val="3"/>
        </dgm:presLayoutVars>
      </dgm:prSet>
      <dgm:spPr/>
    </dgm:pt>
    <dgm:pt modelId="{DD0354D8-D13B-47E4-B106-4952C63DB9A2}" type="pres">
      <dgm:prSet presAssocID="{2EC86095-E968-4D05-A8F0-64B6E9D20D12}" presName="rootConnector1" presStyleLbl="node1" presStyleIdx="0" presStyleCnt="0"/>
      <dgm:spPr/>
    </dgm:pt>
    <dgm:pt modelId="{95FB2F04-6153-40C7-8BC6-3570D9B938F8}" type="pres">
      <dgm:prSet presAssocID="{2EC86095-E968-4D05-A8F0-64B6E9D20D12}" presName="hierChild2" presStyleCnt="0"/>
      <dgm:spPr/>
    </dgm:pt>
    <dgm:pt modelId="{FAEA0875-0BC3-4F75-B8B8-DB7641EDC0C1}" type="pres">
      <dgm:prSet presAssocID="{840FFAC4-863E-4984-A97F-78C4B6DA17C6}" presName="Name37" presStyleLbl="parChTrans1D2" presStyleIdx="0" presStyleCnt="4"/>
      <dgm:spPr/>
    </dgm:pt>
    <dgm:pt modelId="{A1F9ECA1-D3EA-4305-9921-CE859C90963F}" type="pres">
      <dgm:prSet presAssocID="{DBBDAB1D-85FB-4F62-B072-ACDD22C93AD1}" presName="hierRoot2" presStyleCnt="0">
        <dgm:presLayoutVars>
          <dgm:hierBranch val="init"/>
        </dgm:presLayoutVars>
      </dgm:prSet>
      <dgm:spPr/>
    </dgm:pt>
    <dgm:pt modelId="{9E03D0A0-CE8F-471A-954F-F8DB19C84E02}" type="pres">
      <dgm:prSet presAssocID="{DBBDAB1D-85FB-4F62-B072-ACDD22C93AD1}" presName="rootComposite" presStyleCnt="0"/>
      <dgm:spPr/>
    </dgm:pt>
    <dgm:pt modelId="{719A4329-E5A4-4E7A-8062-FFE9EC2FA2F0}" type="pres">
      <dgm:prSet presAssocID="{DBBDAB1D-85FB-4F62-B072-ACDD22C93AD1}" presName="rootText" presStyleLbl="node2" presStyleIdx="0" presStyleCnt="3">
        <dgm:presLayoutVars>
          <dgm:chPref val="3"/>
        </dgm:presLayoutVars>
      </dgm:prSet>
      <dgm:spPr/>
    </dgm:pt>
    <dgm:pt modelId="{0758AEBC-CB9F-40D3-BF5D-4CFC3E0957B8}" type="pres">
      <dgm:prSet presAssocID="{DBBDAB1D-85FB-4F62-B072-ACDD22C93AD1}" presName="rootConnector" presStyleLbl="node2" presStyleIdx="0" presStyleCnt="3"/>
      <dgm:spPr/>
    </dgm:pt>
    <dgm:pt modelId="{649C44A1-B436-487C-837B-E50545310D6E}" type="pres">
      <dgm:prSet presAssocID="{DBBDAB1D-85FB-4F62-B072-ACDD22C93AD1}" presName="hierChild4" presStyleCnt="0"/>
      <dgm:spPr/>
    </dgm:pt>
    <dgm:pt modelId="{1EC2DFE8-8C74-40A2-B9C0-A07BD282DF4C}" type="pres">
      <dgm:prSet presAssocID="{DBBDAB1D-85FB-4F62-B072-ACDD22C93AD1}" presName="hierChild5" presStyleCnt="0"/>
      <dgm:spPr/>
    </dgm:pt>
    <dgm:pt modelId="{2DE07730-52D5-448D-9FC7-8800BFDDA2B9}" type="pres">
      <dgm:prSet presAssocID="{6E8D169D-DC20-4A28-A7B0-08828CE9001C}" presName="Name37" presStyleLbl="parChTrans1D2" presStyleIdx="1" presStyleCnt="4"/>
      <dgm:spPr/>
    </dgm:pt>
    <dgm:pt modelId="{7F245F91-61D9-46D9-AFF9-96C039DD02D1}" type="pres">
      <dgm:prSet presAssocID="{E9C790F4-4B17-4ED9-A38E-61CEAC054185}" presName="hierRoot2" presStyleCnt="0">
        <dgm:presLayoutVars>
          <dgm:hierBranch val="init"/>
        </dgm:presLayoutVars>
      </dgm:prSet>
      <dgm:spPr/>
    </dgm:pt>
    <dgm:pt modelId="{45DA705A-8168-4393-9D29-C2120DE823A5}" type="pres">
      <dgm:prSet presAssocID="{E9C790F4-4B17-4ED9-A38E-61CEAC054185}" presName="rootComposite" presStyleCnt="0"/>
      <dgm:spPr/>
    </dgm:pt>
    <dgm:pt modelId="{DE78A3DB-CB96-420C-8599-DA49E43773A7}" type="pres">
      <dgm:prSet presAssocID="{E9C790F4-4B17-4ED9-A38E-61CEAC054185}" presName="rootText" presStyleLbl="node2" presStyleIdx="1" presStyleCnt="3">
        <dgm:presLayoutVars>
          <dgm:chPref val="3"/>
        </dgm:presLayoutVars>
      </dgm:prSet>
      <dgm:spPr/>
    </dgm:pt>
    <dgm:pt modelId="{7055BF1C-873A-4AA2-8D8E-0205AB41BC45}" type="pres">
      <dgm:prSet presAssocID="{E9C790F4-4B17-4ED9-A38E-61CEAC054185}" presName="rootConnector" presStyleLbl="node2" presStyleIdx="1" presStyleCnt="3"/>
      <dgm:spPr/>
    </dgm:pt>
    <dgm:pt modelId="{240FB287-A57A-4AC4-A1CD-A0327D433D0D}" type="pres">
      <dgm:prSet presAssocID="{E9C790F4-4B17-4ED9-A38E-61CEAC054185}" presName="hierChild4" presStyleCnt="0"/>
      <dgm:spPr/>
    </dgm:pt>
    <dgm:pt modelId="{6F2CA279-29E4-4185-B491-7C127200B0C9}" type="pres">
      <dgm:prSet presAssocID="{E9C790F4-4B17-4ED9-A38E-61CEAC054185}" presName="hierChild5" presStyleCnt="0"/>
      <dgm:spPr/>
    </dgm:pt>
    <dgm:pt modelId="{ABBF65EB-417C-486A-AA18-25CB243C52BC}" type="pres">
      <dgm:prSet presAssocID="{58D5BD45-A3E9-48F0-939F-F150DA11F565}" presName="Name37" presStyleLbl="parChTrans1D2" presStyleIdx="2" presStyleCnt="4"/>
      <dgm:spPr/>
    </dgm:pt>
    <dgm:pt modelId="{F3E7B84B-91EA-4591-A16E-8E1A14F1C9B3}" type="pres">
      <dgm:prSet presAssocID="{97FC06C0-9D1A-4A93-A32E-52DB8AFCE82C}" presName="hierRoot2" presStyleCnt="0">
        <dgm:presLayoutVars>
          <dgm:hierBranch val="init"/>
        </dgm:presLayoutVars>
      </dgm:prSet>
      <dgm:spPr/>
    </dgm:pt>
    <dgm:pt modelId="{BC652E58-FCDD-4F5C-9069-0D1106B2C3EE}" type="pres">
      <dgm:prSet presAssocID="{97FC06C0-9D1A-4A93-A32E-52DB8AFCE82C}" presName="rootComposite" presStyleCnt="0"/>
      <dgm:spPr/>
    </dgm:pt>
    <dgm:pt modelId="{D240C4F5-FB74-41F5-B034-F3078AAC8FF1}" type="pres">
      <dgm:prSet presAssocID="{97FC06C0-9D1A-4A93-A32E-52DB8AFCE82C}" presName="rootText" presStyleLbl="node2" presStyleIdx="2" presStyleCnt="3">
        <dgm:presLayoutVars>
          <dgm:chPref val="3"/>
        </dgm:presLayoutVars>
      </dgm:prSet>
      <dgm:spPr/>
    </dgm:pt>
    <dgm:pt modelId="{1CBC4368-2F0F-4FAE-9415-58E0705AAE50}" type="pres">
      <dgm:prSet presAssocID="{97FC06C0-9D1A-4A93-A32E-52DB8AFCE82C}" presName="rootConnector" presStyleLbl="node2" presStyleIdx="2" presStyleCnt="3"/>
      <dgm:spPr/>
    </dgm:pt>
    <dgm:pt modelId="{0C964A82-CED8-4B58-9356-DCB9CBD8AE06}" type="pres">
      <dgm:prSet presAssocID="{97FC06C0-9D1A-4A93-A32E-52DB8AFCE82C}" presName="hierChild4" presStyleCnt="0"/>
      <dgm:spPr/>
    </dgm:pt>
    <dgm:pt modelId="{312067A3-E802-4285-B5BF-DB9E05EF7722}" type="pres">
      <dgm:prSet presAssocID="{97FC06C0-9D1A-4A93-A32E-52DB8AFCE82C}" presName="hierChild5" presStyleCnt="0"/>
      <dgm:spPr/>
    </dgm:pt>
    <dgm:pt modelId="{7D33879D-560F-4F48-BC1C-42C0884D164B}" type="pres">
      <dgm:prSet presAssocID="{2EC86095-E968-4D05-A8F0-64B6E9D20D12}" presName="hierChild3" presStyleCnt="0"/>
      <dgm:spPr/>
    </dgm:pt>
    <dgm:pt modelId="{C61244C0-2B5E-4D9E-B12C-8FA2E045EA24}" type="pres">
      <dgm:prSet presAssocID="{C7681CAF-BE99-4499-AD1B-3A87F3487DE9}" presName="Name111" presStyleLbl="parChTrans1D2" presStyleIdx="3" presStyleCnt="4"/>
      <dgm:spPr/>
    </dgm:pt>
    <dgm:pt modelId="{57FB57E7-9E9D-4E9C-98E9-C3D29A4AB62A}" type="pres">
      <dgm:prSet presAssocID="{9C97D11D-4D11-4BEA-BE2F-5AEA7EB6A269}" presName="hierRoot3" presStyleCnt="0">
        <dgm:presLayoutVars>
          <dgm:hierBranch val="init"/>
        </dgm:presLayoutVars>
      </dgm:prSet>
      <dgm:spPr/>
    </dgm:pt>
    <dgm:pt modelId="{9BCFD6E7-CBEB-4EB1-B7F0-EC7AACCAC497}" type="pres">
      <dgm:prSet presAssocID="{9C97D11D-4D11-4BEA-BE2F-5AEA7EB6A269}" presName="rootComposite3" presStyleCnt="0"/>
      <dgm:spPr/>
    </dgm:pt>
    <dgm:pt modelId="{C7A444F0-3C36-4DF7-95FD-20E4700920BF}" type="pres">
      <dgm:prSet presAssocID="{9C97D11D-4D11-4BEA-BE2F-5AEA7EB6A269}" presName="rootText3" presStyleLbl="asst1" presStyleIdx="0" presStyleCnt="1">
        <dgm:presLayoutVars>
          <dgm:chPref val="3"/>
        </dgm:presLayoutVars>
      </dgm:prSet>
      <dgm:spPr/>
    </dgm:pt>
    <dgm:pt modelId="{831EA6BC-C89F-4BA7-8290-5CF9C25C5BF0}" type="pres">
      <dgm:prSet presAssocID="{9C97D11D-4D11-4BEA-BE2F-5AEA7EB6A269}" presName="rootConnector3" presStyleLbl="asst1" presStyleIdx="0" presStyleCnt="1"/>
      <dgm:spPr/>
    </dgm:pt>
    <dgm:pt modelId="{366374FB-2CFF-4B34-BEDC-B6261CFCB73D}" type="pres">
      <dgm:prSet presAssocID="{9C97D11D-4D11-4BEA-BE2F-5AEA7EB6A269}" presName="hierChild6" presStyleCnt="0"/>
      <dgm:spPr/>
    </dgm:pt>
    <dgm:pt modelId="{B2183F9F-5A23-4841-A789-971A4B0A961A}" type="pres">
      <dgm:prSet presAssocID="{9C97D11D-4D11-4BEA-BE2F-5AEA7EB6A269}" presName="hierChild7" presStyleCnt="0"/>
      <dgm:spPr/>
    </dgm:pt>
  </dgm:ptLst>
  <dgm:cxnLst>
    <dgm:cxn modelId="{4DB00383-EB7F-4035-ABAF-6C3887993B23}" type="presOf" srcId="{6E8D169D-DC20-4A28-A7B0-08828CE9001C}" destId="{2DE07730-52D5-448D-9FC7-8800BFDDA2B9}" srcOrd="0" destOrd="0" presId="urn:microsoft.com/office/officeart/2005/8/layout/orgChart1"/>
    <dgm:cxn modelId="{3C54D876-D102-4D16-A6FA-2719DDA867CC}" srcId="{2EC86095-E968-4D05-A8F0-64B6E9D20D12}" destId="{9C97D11D-4D11-4BEA-BE2F-5AEA7EB6A269}" srcOrd="0" destOrd="0" parTransId="{C7681CAF-BE99-4499-AD1B-3A87F3487DE9}" sibTransId="{B854BC2E-5527-427B-BAFE-71279BD7E432}"/>
    <dgm:cxn modelId="{7EADA469-D31C-4499-B935-602E31FBED4D}" type="presOf" srcId="{E9C790F4-4B17-4ED9-A38E-61CEAC054185}" destId="{DE78A3DB-CB96-420C-8599-DA49E43773A7}" srcOrd="0" destOrd="0" presId="urn:microsoft.com/office/officeart/2005/8/layout/orgChart1"/>
    <dgm:cxn modelId="{32F6DCBA-5652-42B2-9FFA-2E60C7DD4022}" type="presOf" srcId="{C7681CAF-BE99-4499-AD1B-3A87F3487DE9}" destId="{C61244C0-2B5E-4D9E-B12C-8FA2E045EA24}" srcOrd="0" destOrd="0" presId="urn:microsoft.com/office/officeart/2005/8/layout/orgChart1"/>
    <dgm:cxn modelId="{BC09A290-A0DA-47FA-B258-03DEB8C0AC52}" type="presOf" srcId="{A2F9BD19-A203-44BB-B1A0-63AE59761E5F}" destId="{4D1B54C0-A892-48BE-9A66-D52821805F96}" srcOrd="0" destOrd="0" presId="urn:microsoft.com/office/officeart/2005/8/layout/orgChart1"/>
    <dgm:cxn modelId="{20A3D315-A394-41A3-8CBE-FAB1EFA33FEC}" type="presOf" srcId="{58D5BD45-A3E9-48F0-939F-F150DA11F565}" destId="{ABBF65EB-417C-486A-AA18-25CB243C52BC}" srcOrd="0" destOrd="0" presId="urn:microsoft.com/office/officeart/2005/8/layout/orgChart1"/>
    <dgm:cxn modelId="{6AEFF47F-2886-4964-A29E-782C83512BD4}" type="presOf" srcId="{E9C790F4-4B17-4ED9-A38E-61CEAC054185}" destId="{7055BF1C-873A-4AA2-8D8E-0205AB41BC45}" srcOrd="1" destOrd="0" presId="urn:microsoft.com/office/officeart/2005/8/layout/orgChart1"/>
    <dgm:cxn modelId="{B4A27CEB-F47E-44FD-B84A-201AC463E100}" type="presOf" srcId="{2EC86095-E968-4D05-A8F0-64B6E9D20D12}" destId="{DABF5D0E-8625-4306-8826-08E9A543DF49}" srcOrd="0" destOrd="0" presId="urn:microsoft.com/office/officeart/2005/8/layout/orgChart1"/>
    <dgm:cxn modelId="{59917601-4D24-4603-B26B-9BDDAB7C8641}" type="presOf" srcId="{9C97D11D-4D11-4BEA-BE2F-5AEA7EB6A269}" destId="{831EA6BC-C89F-4BA7-8290-5CF9C25C5BF0}" srcOrd="1" destOrd="0" presId="urn:microsoft.com/office/officeart/2005/8/layout/orgChart1"/>
    <dgm:cxn modelId="{28634B9B-7D9A-48A8-B4A3-9C8D4FC96237}" type="presOf" srcId="{DBBDAB1D-85FB-4F62-B072-ACDD22C93AD1}" destId="{0758AEBC-CB9F-40D3-BF5D-4CFC3E0957B8}" srcOrd="1" destOrd="0" presId="urn:microsoft.com/office/officeart/2005/8/layout/orgChart1"/>
    <dgm:cxn modelId="{446E51E8-089C-459C-B027-DC9FCBD558BF}" type="presOf" srcId="{97FC06C0-9D1A-4A93-A32E-52DB8AFCE82C}" destId="{D240C4F5-FB74-41F5-B034-F3078AAC8FF1}" srcOrd="0" destOrd="0" presId="urn:microsoft.com/office/officeart/2005/8/layout/orgChart1"/>
    <dgm:cxn modelId="{FF51AA41-2A33-4F7C-9314-1FD92DE35CDB}" type="presOf" srcId="{9C97D11D-4D11-4BEA-BE2F-5AEA7EB6A269}" destId="{C7A444F0-3C36-4DF7-95FD-20E4700920BF}" srcOrd="0" destOrd="0" presId="urn:microsoft.com/office/officeart/2005/8/layout/orgChart1"/>
    <dgm:cxn modelId="{C8AAABFD-61D8-4096-8AB6-D6D2FD5C0C9F}" type="presOf" srcId="{840FFAC4-863E-4984-A97F-78C4B6DA17C6}" destId="{FAEA0875-0BC3-4F75-B8B8-DB7641EDC0C1}" srcOrd="0" destOrd="0" presId="urn:microsoft.com/office/officeart/2005/8/layout/orgChart1"/>
    <dgm:cxn modelId="{A672FA88-028A-4AF9-83E6-5373136DB878}" srcId="{2EC86095-E968-4D05-A8F0-64B6E9D20D12}" destId="{E9C790F4-4B17-4ED9-A38E-61CEAC054185}" srcOrd="2" destOrd="0" parTransId="{6E8D169D-DC20-4A28-A7B0-08828CE9001C}" sibTransId="{1B4404A3-6886-4331-9EDA-99F3ECA6D9F7}"/>
    <dgm:cxn modelId="{1599E710-CE1C-4E12-8268-89C12F5A584D}" srcId="{2EC86095-E968-4D05-A8F0-64B6E9D20D12}" destId="{97FC06C0-9D1A-4A93-A32E-52DB8AFCE82C}" srcOrd="3" destOrd="0" parTransId="{58D5BD45-A3E9-48F0-939F-F150DA11F565}" sibTransId="{63191F26-773A-4B38-B38A-AC112BD96293}"/>
    <dgm:cxn modelId="{927A4E53-4334-4E36-911C-A0BCD59DCC1B}" srcId="{A2F9BD19-A203-44BB-B1A0-63AE59761E5F}" destId="{2EC86095-E968-4D05-A8F0-64B6E9D20D12}" srcOrd="0" destOrd="0" parTransId="{49C912EA-0E91-412F-AB48-4BA38DDB61A5}" sibTransId="{383BB119-DA3E-455F-85AB-111CDF985C87}"/>
    <dgm:cxn modelId="{81B88818-AE2C-41BE-9A0B-1E375F05E718}" srcId="{2EC86095-E968-4D05-A8F0-64B6E9D20D12}" destId="{DBBDAB1D-85FB-4F62-B072-ACDD22C93AD1}" srcOrd="1" destOrd="0" parTransId="{840FFAC4-863E-4984-A97F-78C4B6DA17C6}" sibTransId="{61E7170F-E58E-44D2-8C34-D48CBAD6DD31}"/>
    <dgm:cxn modelId="{887A3B3E-1DED-426F-A9EF-F1C98E314032}" type="presOf" srcId="{DBBDAB1D-85FB-4F62-B072-ACDD22C93AD1}" destId="{719A4329-E5A4-4E7A-8062-FFE9EC2FA2F0}" srcOrd="0" destOrd="0" presId="urn:microsoft.com/office/officeart/2005/8/layout/orgChart1"/>
    <dgm:cxn modelId="{D2DFEF9A-FB7E-42E1-84DE-EB298FFAEA2C}" type="presOf" srcId="{97FC06C0-9D1A-4A93-A32E-52DB8AFCE82C}" destId="{1CBC4368-2F0F-4FAE-9415-58E0705AAE50}" srcOrd="1" destOrd="0" presId="urn:microsoft.com/office/officeart/2005/8/layout/orgChart1"/>
    <dgm:cxn modelId="{C1160CDE-5AC6-4CB9-A60A-24FE44D3E44A}" type="presOf" srcId="{2EC86095-E968-4D05-A8F0-64B6E9D20D12}" destId="{DD0354D8-D13B-47E4-B106-4952C63DB9A2}" srcOrd="1" destOrd="0" presId="urn:microsoft.com/office/officeart/2005/8/layout/orgChart1"/>
    <dgm:cxn modelId="{086FD482-4331-4747-A20E-0C9D2A2FB369}" type="presParOf" srcId="{4D1B54C0-A892-48BE-9A66-D52821805F96}" destId="{CE7C0B08-792F-4A26-A60D-AA402EC99919}" srcOrd="0" destOrd="0" presId="urn:microsoft.com/office/officeart/2005/8/layout/orgChart1"/>
    <dgm:cxn modelId="{4166C515-5159-4DFA-B05E-13D2F2B96C08}" type="presParOf" srcId="{CE7C0B08-792F-4A26-A60D-AA402EC99919}" destId="{5DADB190-11DE-42A7-A3D2-0AC94296AB12}" srcOrd="0" destOrd="0" presId="urn:microsoft.com/office/officeart/2005/8/layout/orgChart1"/>
    <dgm:cxn modelId="{3D6AF87E-A5EC-41D0-8DDF-14514AE1816C}" type="presParOf" srcId="{5DADB190-11DE-42A7-A3D2-0AC94296AB12}" destId="{DABF5D0E-8625-4306-8826-08E9A543DF49}" srcOrd="0" destOrd="0" presId="urn:microsoft.com/office/officeart/2005/8/layout/orgChart1"/>
    <dgm:cxn modelId="{268C47AB-FEFA-4259-A2B5-A980DB387DC2}" type="presParOf" srcId="{5DADB190-11DE-42A7-A3D2-0AC94296AB12}" destId="{DD0354D8-D13B-47E4-B106-4952C63DB9A2}" srcOrd="1" destOrd="0" presId="urn:microsoft.com/office/officeart/2005/8/layout/orgChart1"/>
    <dgm:cxn modelId="{AF1B4B54-8AB4-4223-A9E8-086BE0AF9CC9}" type="presParOf" srcId="{CE7C0B08-792F-4A26-A60D-AA402EC99919}" destId="{95FB2F04-6153-40C7-8BC6-3570D9B938F8}" srcOrd="1" destOrd="0" presId="urn:microsoft.com/office/officeart/2005/8/layout/orgChart1"/>
    <dgm:cxn modelId="{AA74BD1A-3CF7-4DAC-B8A9-CC713A0E21FE}" type="presParOf" srcId="{95FB2F04-6153-40C7-8BC6-3570D9B938F8}" destId="{FAEA0875-0BC3-4F75-B8B8-DB7641EDC0C1}" srcOrd="0" destOrd="0" presId="urn:microsoft.com/office/officeart/2005/8/layout/orgChart1"/>
    <dgm:cxn modelId="{39DF4BA4-6FA4-43B0-8BB4-437344160C29}" type="presParOf" srcId="{95FB2F04-6153-40C7-8BC6-3570D9B938F8}" destId="{A1F9ECA1-D3EA-4305-9921-CE859C90963F}" srcOrd="1" destOrd="0" presId="urn:microsoft.com/office/officeart/2005/8/layout/orgChart1"/>
    <dgm:cxn modelId="{D9013FFD-BC3D-425E-9998-1EDD24274AF5}" type="presParOf" srcId="{A1F9ECA1-D3EA-4305-9921-CE859C90963F}" destId="{9E03D0A0-CE8F-471A-954F-F8DB19C84E02}" srcOrd="0" destOrd="0" presId="urn:microsoft.com/office/officeart/2005/8/layout/orgChart1"/>
    <dgm:cxn modelId="{07A7423F-5078-49CA-9348-1688126016EB}" type="presParOf" srcId="{9E03D0A0-CE8F-471A-954F-F8DB19C84E02}" destId="{719A4329-E5A4-4E7A-8062-FFE9EC2FA2F0}" srcOrd="0" destOrd="0" presId="urn:microsoft.com/office/officeart/2005/8/layout/orgChart1"/>
    <dgm:cxn modelId="{A398BCA2-24E0-4381-A7F3-323156ADCBF0}" type="presParOf" srcId="{9E03D0A0-CE8F-471A-954F-F8DB19C84E02}" destId="{0758AEBC-CB9F-40D3-BF5D-4CFC3E0957B8}" srcOrd="1" destOrd="0" presId="urn:microsoft.com/office/officeart/2005/8/layout/orgChart1"/>
    <dgm:cxn modelId="{CA314F0A-8461-448E-95C9-FA9D19DC507A}" type="presParOf" srcId="{A1F9ECA1-D3EA-4305-9921-CE859C90963F}" destId="{649C44A1-B436-487C-837B-E50545310D6E}" srcOrd="1" destOrd="0" presId="urn:microsoft.com/office/officeart/2005/8/layout/orgChart1"/>
    <dgm:cxn modelId="{0E892A31-57D4-4BAF-9BAA-08412A80CAE5}" type="presParOf" srcId="{A1F9ECA1-D3EA-4305-9921-CE859C90963F}" destId="{1EC2DFE8-8C74-40A2-B9C0-A07BD282DF4C}" srcOrd="2" destOrd="0" presId="urn:microsoft.com/office/officeart/2005/8/layout/orgChart1"/>
    <dgm:cxn modelId="{E67B1CDB-B7D6-4157-96BB-BA14D62E0F40}" type="presParOf" srcId="{95FB2F04-6153-40C7-8BC6-3570D9B938F8}" destId="{2DE07730-52D5-448D-9FC7-8800BFDDA2B9}" srcOrd="2" destOrd="0" presId="urn:microsoft.com/office/officeart/2005/8/layout/orgChart1"/>
    <dgm:cxn modelId="{C693ADE7-FAAD-4278-8C4B-A99AD8172140}" type="presParOf" srcId="{95FB2F04-6153-40C7-8BC6-3570D9B938F8}" destId="{7F245F91-61D9-46D9-AFF9-96C039DD02D1}" srcOrd="3" destOrd="0" presId="urn:microsoft.com/office/officeart/2005/8/layout/orgChart1"/>
    <dgm:cxn modelId="{9C618781-C149-45B5-BDD0-2A195CF42AC1}" type="presParOf" srcId="{7F245F91-61D9-46D9-AFF9-96C039DD02D1}" destId="{45DA705A-8168-4393-9D29-C2120DE823A5}" srcOrd="0" destOrd="0" presId="urn:microsoft.com/office/officeart/2005/8/layout/orgChart1"/>
    <dgm:cxn modelId="{9930FD32-BF7E-4064-8E62-947AD3B3AC59}" type="presParOf" srcId="{45DA705A-8168-4393-9D29-C2120DE823A5}" destId="{DE78A3DB-CB96-420C-8599-DA49E43773A7}" srcOrd="0" destOrd="0" presId="urn:microsoft.com/office/officeart/2005/8/layout/orgChart1"/>
    <dgm:cxn modelId="{62F46550-6C27-4742-92C2-6D1A99BB4CE0}" type="presParOf" srcId="{45DA705A-8168-4393-9D29-C2120DE823A5}" destId="{7055BF1C-873A-4AA2-8D8E-0205AB41BC45}" srcOrd="1" destOrd="0" presId="urn:microsoft.com/office/officeart/2005/8/layout/orgChart1"/>
    <dgm:cxn modelId="{03AA370C-2265-4DE0-90C7-9C2EAB8A9E8B}" type="presParOf" srcId="{7F245F91-61D9-46D9-AFF9-96C039DD02D1}" destId="{240FB287-A57A-4AC4-A1CD-A0327D433D0D}" srcOrd="1" destOrd="0" presId="urn:microsoft.com/office/officeart/2005/8/layout/orgChart1"/>
    <dgm:cxn modelId="{8AEA8A6F-C986-4F66-AD87-ACB9C1B0A493}" type="presParOf" srcId="{7F245F91-61D9-46D9-AFF9-96C039DD02D1}" destId="{6F2CA279-29E4-4185-B491-7C127200B0C9}" srcOrd="2" destOrd="0" presId="urn:microsoft.com/office/officeart/2005/8/layout/orgChart1"/>
    <dgm:cxn modelId="{5F3BAE95-32A1-423D-92C0-1D2839EC883F}" type="presParOf" srcId="{95FB2F04-6153-40C7-8BC6-3570D9B938F8}" destId="{ABBF65EB-417C-486A-AA18-25CB243C52BC}" srcOrd="4" destOrd="0" presId="urn:microsoft.com/office/officeart/2005/8/layout/orgChart1"/>
    <dgm:cxn modelId="{5CBA6A94-5F1D-4420-A5E4-08F6BB42E565}" type="presParOf" srcId="{95FB2F04-6153-40C7-8BC6-3570D9B938F8}" destId="{F3E7B84B-91EA-4591-A16E-8E1A14F1C9B3}" srcOrd="5" destOrd="0" presId="urn:microsoft.com/office/officeart/2005/8/layout/orgChart1"/>
    <dgm:cxn modelId="{5F76B4F0-C46B-4978-808C-4614301322EA}" type="presParOf" srcId="{F3E7B84B-91EA-4591-A16E-8E1A14F1C9B3}" destId="{BC652E58-FCDD-4F5C-9069-0D1106B2C3EE}" srcOrd="0" destOrd="0" presId="urn:microsoft.com/office/officeart/2005/8/layout/orgChart1"/>
    <dgm:cxn modelId="{9502B62C-ED08-4C9C-9FD6-D03CD5E58690}" type="presParOf" srcId="{BC652E58-FCDD-4F5C-9069-0D1106B2C3EE}" destId="{D240C4F5-FB74-41F5-B034-F3078AAC8FF1}" srcOrd="0" destOrd="0" presId="urn:microsoft.com/office/officeart/2005/8/layout/orgChart1"/>
    <dgm:cxn modelId="{E80A37C0-0668-4B05-9ADA-0A655DCB8A8F}" type="presParOf" srcId="{BC652E58-FCDD-4F5C-9069-0D1106B2C3EE}" destId="{1CBC4368-2F0F-4FAE-9415-58E0705AAE50}" srcOrd="1" destOrd="0" presId="urn:microsoft.com/office/officeart/2005/8/layout/orgChart1"/>
    <dgm:cxn modelId="{14A4D815-9B4F-4917-ABBE-205896452AA4}" type="presParOf" srcId="{F3E7B84B-91EA-4591-A16E-8E1A14F1C9B3}" destId="{0C964A82-CED8-4B58-9356-DCB9CBD8AE06}" srcOrd="1" destOrd="0" presId="urn:microsoft.com/office/officeart/2005/8/layout/orgChart1"/>
    <dgm:cxn modelId="{CB457A0E-C016-465B-8662-CA100B9B3A67}" type="presParOf" srcId="{F3E7B84B-91EA-4591-A16E-8E1A14F1C9B3}" destId="{312067A3-E802-4285-B5BF-DB9E05EF7722}" srcOrd="2" destOrd="0" presId="urn:microsoft.com/office/officeart/2005/8/layout/orgChart1"/>
    <dgm:cxn modelId="{58ACFD93-D86E-4ED0-89D6-47A0F4B78B5A}" type="presParOf" srcId="{CE7C0B08-792F-4A26-A60D-AA402EC99919}" destId="{7D33879D-560F-4F48-BC1C-42C0884D164B}" srcOrd="2" destOrd="0" presId="urn:microsoft.com/office/officeart/2005/8/layout/orgChart1"/>
    <dgm:cxn modelId="{1BDF7E0C-6B1A-41DB-A231-67DCC3D231FF}" type="presParOf" srcId="{7D33879D-560F-4F48-BC1C-42C0884D164B}" destId="{C61244C0-2B5E-4D9E-B12C-8FA2E045EA24}" srcOrd="0" destOrd="0" presId="urn:microsoft.com/office/officeart/2005/8/layout/orgChart1"/>
    <dgm:cxn modelId="{F4D5495C-47C2-4819-9E2D-DC16DC3590CC}" type="presParOf" srcId="{7D33879D-560F-4F48-BC1C-42C0884D164B}" destId="{57FB57E7-9E9D-4E9C-98E9-C3D29A4AB62A}" srcOrd="1" destOrd="0" presId="urn:microsoft.com/office/officeart/2005/8/layout/orgChart1"/>
    <dgm:cxn modelId="{A3B2A97E-31D5-4945-8230-3D1EB265A497}" type="presParOf" srcId="{57FB57E7-9E9D-4E9C-98E9-C3D29A4AB62A}" destId="{9BCFD6E7-CBEB-4EB1-B7F0-EC7AACCAC497}" srcOrd="0" destOrd="0" presId="urn:microsoft.com/office/officeart/2005/8/layout/orgChart1"/>
    <dgm:cxn modelId="{15C603FD-4ADC-47D7-ACED-95A569017D0B}" type="presParOf" srcId="{9BCFD6E7-CBEB-4EB1-B7F0-EC7AACCAC497}" destId="{C7A444F0-3C36-4DF7-95FD-20E4700920BF}" srcOrd="0" destOrd="0" presId="urn:microsoft.com/office/officeart/2005/8/layout/orgChart1"/>
    <dgm:cxn modelId="{C02306B5-BCD7-42DB-938A-FDE9293C02A5}" type="presParOf" srcId="{9BCFD6E7-CBEB-4EB1-B7F0-EC7AACCAC497}" destId="{831EA6BC-C89F-4BA7-8290-5CF9C25C5BF0}" srcOrd="1" destOrd="0" presId="urn:microsoft.com/office/officeart/2005/8/layout/orgChart1"/>
    <dgm:cxn modelId="{978B5800-6323-436D-836D-EEA30E6FEB1B}" type="presParOf" srcId="{57FB57E7-9E9D-4E9C-98E9-C3D29A4AB62A}" destId="{366374FB-2CFF-4B34-BEDC-B6261CFCB73D}" srcOrd="1" destOrd="0" presId="urn:microsoft.com/office/officeart/2005/8/layout/orgChart1"/>
    <dgm:cxn modelId="{A7BAC8F6-EB99-4E31-B678-85B2688B691A}" type="presParOf" srcId="{57FB57E7-9E9D-4E9C-98E9-C3D29A4AB62A}" destId="{B2183F9F-5A23-4841-A789-971A4B0A96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44C0-2B5E-4D9E-B12C-8FA2E045EA24}">
      <dsp:nvSpPr>
        <dsp:cNvPr id="0" name=""/>
        <dsp:cNvSpPr/>
      </dsp:nvSpPr>
      <dsp:spPr>
        <a:xfrm>
          <a:off x="3576084" y="1375525"/>
          <a:ext cx="233915" cy="1024774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1024774"/>
              </a:lnTo>
              <a:lnTo>
                <a:pt x="0" y="1024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F65EB-417C-486A-AA18-25CB243C52BC}">
      <dsp:nvSpPr>
        <dsp:cNvPr id="0" name=""/>
        <dsp:cNvSpPr/>
      </dsp:nvSpPr>
      <dsp:spPr>
        <a:xfrm>
          <a:off x="3810000" y="1375525"/>
          <a:ext cx="2695602" cy="2049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633"/>
              </a:lnTo>
              <a:lnTo>
                <a:pt x="2695602" y="1815633"/>
              </a:lnTo>
              <a:lnTo>
                <a:pt x="2695602" y="204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07730-52D5-448D-9FC7-8800BFDDA2B9}">
      <dsp:nvSpPr>
        <dsp:cNvPr id="0" name=""/>
        <dsp:cNvSpPr/>
      </dsp:nvSpPr>
      <dsp:spPr>
        <a:xfrm>
          <a:off x="3764279" y="1375525"/>
          <a:ext cx="91440" cy="2049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A0875-0BC3-4F75-B8B8-DB7641EDC0C1}">
      <dsp:nvSpPr>
        <dsp:cNvPr id="0" name=""/>
        <dsp:cNvSpPr/>
      </dsp:nvSpPr>
      <dsp:spPr>
        <a:xfrm>
          <a:off x="1114397" y="1375525"/>
          <a:ext cx="2695602" cy="2049549"/>
        </a:xfrm>
        <a:custGeom>
          <a:avLst/>
          <a:gdLst/>
          <a:ahLst/>
          <a:cxnLst/>
          <a:rect l="0" t="0" r="0" b="0"/>
          <a:pathLst>
            <a:path>
              <a:moveTo>
                <a:pt x="2695602" y="0"/>
              </a:moveTo>
              <a:lnTo>
                <a:pt x="2695602" y="1815633"/>
              </a:lnTo>
              <a:lnTo>
                <a:pt x="0" y="1815633"/>
              </a:lnTo>
              <a:lnTo>
                <a:pt x="0" y="204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F5D0E-8625-4306-8826-08E9A543DF49}">
      <dsp:nvSpPr>
        <dsp:cNvPr id="0" name=""/>
        <dsp:cNvSpPr/>
      </dsp:nvSpPr>
      <dsp:spPr>
        <a:xfrm>
          <a:off x="2696114" y="261639"/>
          <a:ext cx="2227770" cy="111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Дым</a:t>
          </a:r>
          <a:endParaRPr lang="ru-RU" sz="6000" kern="1200" dirty="0"/>
        </a:p>
      </dsp:txBody>
      <dsp:txXfrm>
        <a:off x="2696114" y="261639"/>
        <a:ext cx="2227770" cy="1113885"/>
      </dsp:txXfrm>
    </dsp:sp>
    <dsp:sp modelId="{719A4329-E5A4-4E7A-8062-FFE9EC2FA2F0}">
      <dsp:nvSpPr>
        <dsp:cNvPr id="0" name=""/>
        <dsp:cNvSpPr/>
      </dsp:nvSpPr>
      <dsp:spPr>
        <a:xfrm>
          <a:off x="511" y="3425074"/>
          <a:ext cx="2227770" cy="111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клеть</a:t>
          </a:r>
          <a:endParaRPr lang="ru-RU" sz="6000" kern="1200" dirty="0"/>
        </a:p>
      </dsp:txBody>
      <dsp:txXfrm>
        <a:off x="511" y="3425074"/>
        <a:ext cx="2227770" cy="1113885"/>
      </dsp:txXfrm>
    </dsp:sp>
    <dsp:sp modelId="{DE78A3DB-CB96-420C-8599-DA49E43773A7}">
      <dsp:nvSpPr>
        <dsp:cNvPr id="0" name=""/>
        <dsp:cNvSpPr/>
      </dsp:nvSpPr>
      <dsp:spPr>
        <a:xfrm>
          <a:off x="2696114" y="3425074"/>
          <a:ext cx="2227770" cy="111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сарай</a:t>
          </a:r>
          <a:endParaRPr lang="ru-RU" sz="6000" kern="1200" dirty="0"/>
        </a:p>
      </dsp:txBody>
      <dsp:txXfrm>
        <a:off x="2696114" y="3425074"/>
        <a:ext cx="2227770" cy="1113885"/>
      </dsp:txXfrm>
    </dsp:sp>
    <dsp:sp modelId="{D240C4F5-FB74-41F5-B034-F3078AAC8FF1}">
      <dsp:nvSpPr>
        <dsp:cNvPr id="0" name=""/>
        <dsp:cNvSpPr/>
      </dsp:nvSpPr>
      <dsp:spPr>
        <a:xfrm>
          <a:off x="5391717" y="3425074"/>
          <a:ext cx="2227770" cy="111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гумно</a:t>
          </a:r>
          <a:endParaRPr lang="ru-RU" sz="6000" kern="1200" dirty="0"/>
        </a:p>
      </dsp:txBody>
      <dsp:txXfrm>
        <a:off x="5391717" y="3425074"/>
        <a:ext cx="2227770" cy="1113885"/>
      </dsp:txXfrm>
    </dsp:sp>
    <dsp:sp modelId="{C7A444F0-3C36-4DF7-95FD-20E4700920BF}">
      <dsp:nvSpPr>
        <dsp:cNvPr id="0" name=""/>
        <dsp:cNvSpPr/>
      </dsp:nvSpPr>
      <dsp:spPr>
        <a:xfrm>
          <a:off x="1348313" y="1843357"/>
          <a:ext cx="2227770" cy="111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изба</a:t>
          </a:r>
          <a:endParaRPr lang="ru-RU" sz="6000" kern="1200" dirty="0"/>
        </a:p>
      </dsp:txBody>
      <dsp:txXfrm>
        <a:off x="1348313" y="1843357"/>
        <a:ext cx="2227770" cy="11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9F2D4E-4BC4-44AB-B5F3-36882368AF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8BAF55-7F71-47CC-B5C6-121F05E8077F}" type="datetimeFigureOut">
              <a:rPr lang="ru-RU" smtClean="0"/>
              <a:t>17.02.2013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Хозяйственная</a:t>
            </a:r>
            <a:r>
              <a:rPr lang="ru-RU" dirty="0" smtClean="0"/>
              <a:t> </a:t>
            </a:r>
            <a:r>
              <a:rPr lang="ru-RU" b="1" dirty="0" smtClean="0"/>
              <a:t>жизнь</a:t>
            </a:r>
            <a:r>
              <a:rPr lang="ru-RU" dirty="0" smtClean="0"/>
              <a:t> </a:t>
            </a:r>
            <a:r>
              <a:rPr lang="ru-RU" b="1" dirty="0" smtClean="0"/>
              <a:t>ВКЛ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Сопровождение 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к уроку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Что способствовало росту городов?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2076892"/>
            <a:ext cx="7620000" cy="4800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 счет крестьян</a:t>
            </a:r>
          </a:p>
          <a:p>
            <a:r>
              <a:rPr lang="ru-RU" sz="4000" b="1" dirty="0" smtClean="0"/>
              <a:t>Развития торговли</a:t>
            </a:r>
          </a:p>
          <a:p>
            <a:r>
              <a:rPr lang="ru-RU" sz="4000" b="1" dirty="0" smtClean="0"/>
              <a:t>Замки превращались в города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7010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57200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Ремесленные специальности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8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33670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3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4295540" cy="348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48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Ремесленные специальности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384376" cy="393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4" y="1124744"/>
            <a:ext cx="35701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6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465640" cy="43691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Домашнее задание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§8</a:t>
            </a:r>
            <a:br>
              <a:rPr lang="ru-RU" b="1" dirty="0" smtClean="0"/>
            </a:br>
            <a:r>
              <a:rPr lang="ru-RU" b="1" dirty="0" smtClean="0"/>
              <a:t>* № 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46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Задания </a:t>
            </a:r>
            <a:r>
              <a:rPr lang="ru-RU" b="1" dirty="0"/>
              <a:t>для работы в </a:t>
            </a:r>
            <a:r>
              <a:rPr lang="ru-RU" b="1" dirty="0" smtClean="0"/>
              <a:t>парах  </a:t>
            </a:r>
            <a:br>
              <a:rPr lang="ru-RU" b="1" dirty="0" smtClean="0"/>
            </a:br>
            <a:r>
              <a:rPr lang="ru-RU" b="1" dirty="0" smtClean="0"/>
              <a:t>§8 п. 1.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762000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3600" b="1" dirty="0" smtClean="0"/>
              <a:t>1. Перечислите основные и вспомогательные занятия  сельских жителей</a:t>
            </a:r>
          </a:p>
          <a:p>
            <a:pPr marL="114300" indent="0" algn="just">
              <a:buNone/>
            </a:pPr>
            <a:r>
              <a:rPr lang="ru-RU" sz="3600" b="1" dirty="0" smtClean="0"/>
              <a:t>2. Нарисуйте и объясните схему трехполья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52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Занятия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58570"/>
              </p:ext>
            </p:extLst>
          </p:nvPr>
        </p:nvGraphicFramePr>
        <p:xfrm>
          <a:off x="467544" y="1268760"/>
          <a:ext cx="7620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Основные занятия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Вспомогательные занятия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3200" b="1" dirty="0" smtClean="0"/>
                        <a:t>Земледелие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3200" b="1" dirty="0" smtClean="0"/>
                        <a:t>( рожь, ячмень, пшеница, овес, лен, гречиха)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3200" b="1" dirty="0" smtClean="0"/>
                        <a:t>Скотоводство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3200" b="1" baseline="0" dirty="0" smtClean="0"/>
                        <a:t> ( коровы. Волы. Овцы, козы, лошади, свиньи)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Охота </a:t>
                      </a:r>
                    </a:p>
                    <a:p>
                      <a:r>
                        <a:rPr lang="ru-RU" sz="3200" b="1" dirty="0" smtClean="0"/>
                        <a:t>Рыболовство</a:t>
                      </a:r>
                    </a:p>
                    <a:p>
                      <a:r>
                        <a:rPr lang="ru-RU" sz="3200" b="1" dirty="0" smtClean="0"/>
                        <a:t>Домашние промыслы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20000" cy="1143000"/>
          </a:xfrm>
        </p:spPr>
        <p:txBody>
          <a:bodyPr/>
          <a:lstStyle/>
          <a:p>
            <a:pPr algn="ctr"/>
            <a:r>
              <a:rPr lang="ru-RU" sz="3600" b="1" dirty="0" smtClean="0"/>
              <a:t>Трехполье- деление поля на три участка для повышения урожайности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60951"/>
              </p:ext>
            </p:extLst>
          </p:nvPr>
        </p:nvGraphicFramePr>
        <p:xfrm>
          <a:off x="179512" y="1988840"/>
          <a:ext cx="8208912" cy="331219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736304"/>
                <a:gridCol w="2736304"/>
                <a:gridCol w="2736304"/>
              </a:tblGrid>
              <a:tr h="3312194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Озимые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( засевали осенью)</a:t>
                      </a:r>
                    </a:p>
                    <a:p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Яровые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( засевали весной)</a:t>
                      </a:r>
                    </a:p>
                    <a:p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Пар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</a:rPr>
                        <a:t>оставалось незасеянным)</a:t>
                      </a:r>
                      <a:endParaRPr lang="ru-RU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>
            <a:off x="5036046" y="395381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2564160" y="394144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Нарисовать орудия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Соха</a:t>
            </a:r>
          </a:p>
          <a:p>
            <a:r>
              <a:rPr lang="ru-RU" sz="3600" b="1" dirty="0" smtClean="0"/>
              <a:t>Серп</a:t>
            </a:r>
          </a:p>
          <a:p>
            <a:r>
              <a:rPr lang="ru-RU" sz="3600" b="1" dirty="0" smtClean="0"/>
              <a:t>Деревянный цеп</a:t>
            </a:r>
          </a:p>
          <a:p>
            <a:r>
              <a:rPr lang="ru-RU" sz="3600" b="1" dirty="0" smtClean="0"/>
              <a:t>Каменные жернова</a:t>
            </a:r>
          </a:p>
          <a:p>
            <a:r>
              <a:rPr lang="ru-RU" sz="3600" b="1" dirty="0" smtClean="0"/>
              <a:t>Деревянная ступа</a:t>
            </a:r>
          </a:p>
          <a:p>
            <a:r>
              <a:rPr lang="ru-RU" sz="3600" b="1" dirty="0" smtClean="0"/>
              <a:t>Гребень для чесания льна</a:t>
            </a:r>
          </a:p>
          <a:p>
            <a:r>
              <a:rPr lang="ru-RU" sz="3600" b="1" dirty="0" smtClean="0"/>
              <a:t>Льномялка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0262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95" y="-4278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 Орудия </a:t>
            </a:r>
            <a:r>
              <a:rPr lang="ru-RU" sz="3200" b="1" dirty="0" smtClean="0"/>
              <a:t>труда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4" y="1124744"/>
            <a:ext cx="158417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0" y="1115045"/>
            <a:ext cx="1718989" cy="156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4" y="2887341"/>
            <a:ext cx="1952228" cy="149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6"/>
          <a:stretch/>
        </p:blipFill>
        <p:spPr bwMode="auto">
          <a:xfrm>
            <a:off x="223576" y="3864996"/>
            <a:ext cx="1858516" cy="149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35" y="1288964"/>
            <a:ext cx="2533997" cy="15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92" y="3933056"/>
            <a:ext cx="2160240" cy="15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85" y="4895129"/>
            <a:ext cx="1708225" cy="19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Нарисовать схему крестьянского двора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Село</a:t>
            </a:r>
            <a:r>
              <a:rPr lang="ru-RU" sz="3600" dirty="0" smtClean="0"/>
              <a:t>- сельское поселение- </a:t>
            </a:r>
            <a:r>
              <a:rPr lang="ru-RU" sz="3600" b="1" dirty="0" smtClean="0">
                <a:solidFill>
                  <a:srgbClr val="C00000"/>
                </a:solidFill>
              </a:rPr>
              <a:t>деревня</a:t>
            </a:r>
          </a:p>
          <a:p>
            <a:r>
              <a:rPr lang="ru-RU" sz="3600" dirty="0" smtClean="0"/>
              <a:t>Крестьянский двор – </a:t>
            </a:r>
            <a:r>
              <a:rPr lang="ru-RU" sz="3600" b="1" dirty="0" smtClean="0">
                <a:solidFill>
                  <a:srgbClr val="C00000"/>
                </a:solidFill>
              </a:rPr>
              <a:t>ДЫМ</a:t>
            </a:r>
          </a:p>
          <a:p>
            <a:r>
              <a:rPr lang="ru-RU" sz="3600" b="1" dirty="0" smtClean="0"/>
              <a:t>Хозяйственные постройки: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клеть – амбар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</a:rPr>
              <a:t>арай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гумно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Крестьянский двор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614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04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Города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Большие города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Полоцк</a:t>
            </a:r>
          </a:p>
          <a:p>
            <a:r>
              <a:rPr lang="ru-RU" sz="3200" b="1" dirty="0" smtClean="0"/>
              <a:t>Витебск</a:t>
            </a:r>
          </a:p>
          <a:p>
            <a:r>
              <a:rPr lang="ru-RU" sz="3200" b="1" dirty="0" smtClean="0"/>
              <a:t>Слуцк</a:t>
            </a:r>
          </a:p>
          <a:p>
            <a:r>
              <a:rPr lang="ru-RU" sz="3200" b="1" dirty="0" smtClean="0"/>
              <a:t>Минск</a:t>
            </a:r>
          </a:p>
          <a:p>
            <a:r>
              <a:rPr lang="ru-RU" sz="3200" b="1" dirty="0" smtClean="0"/>
              <a:t>Гродно</a:t>
            </a:r>
          </a:p>
          <a:p>
            <a:r>
              <a:rPr lang="ru-RU" sz="3200" b="1" dirty="0" smtClean="0"/>
              <a:t>Брест</a:t>
            </a:r>
          </a:p>
          <a:p>
            <a:pPr marL="114300" indent="0">
              <a:buNone/>
            </a:pP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/>
              <a:t>Замки</a:t>
            </a:r>
            <a:r>
              <a:rPr lang="ru-RU" dirty="0"/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3657600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Молодечно</a:t>
            </a:r>
            <a:endParaRPr lang="ru-RU" sz="3200" b="1" dirty="0"/>
          </a:p>
          <a:p>
            <a:pPr>
              <a:buFont typeface="Wingdings" pitchFamily="2" charset="2"/>
              <a:buChar char="q"/>
            </a:pPr>
            <a:r>
              <a:rPr lang="ru-RU" sz="3200" b="1" dirty="0"/>
              <a:t>Орша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/>
              <a:t>Бобруйск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/>
              <a:t>Быхов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/>
              <a:t>Лида</a:t>
            </a:r>
          </a:p>
          <a:p>
            <a:pPr>
              <a:buFont typeface="Wingdings" pitchFamily="2" charset="2"/>
              <a:buChar char="q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6487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</TotalTime>
  <Words>165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Хозяйственная жизнь ВКЛ</vt:lpstr>
      <vt:lpstr>   Задания для работы в парах   §8 п. 1. </vt:lpstr>
      <vt:lpstr>Занятия</vt:lpstr>
      <vt:lpstr>Трехполье- деление поля на три участка для повышения урожайности</vt:lpstr>
      <vt:lpstr>Нарисовать орудия труда</vt:lpstr>
      <vt:lpstr> Орудия труда</vt:lpstr>
      <vt:lpstr>Нарисовать схему крестьянского двора</vt:lpstr>
      <vt:lpstr>Крестьянский двор</vt:lpstr>
      <vt:lpstr>Города</vt:lpstr>
      <vt:lpstr>Что способствовало росту городов?</vt:lpstr>
      <vt:lpstr>Презентация PowerPoint</vt:lpstr>
      <vt:lpstr>Презентация PowerPoint</vt:lpstr>
      <vt:lpstr>Презентация PowerPoint</vt:lpstr>
      <vt:lpstr>Презентация PowerPoint</vt:lpstr>
      <vt:lpstr>    Домашнее задание   §8 * № 8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Хозяйственная жизнь ВКЛ</dc:title>
  <dc:creator>Admin</dc:creator>
  <cp:lastModifiedBy>Admin</cp:lastModifiedBy>
  <cp:revision>10</cp:revision>
  <dcterms:created xsi:type="dcterms:W3CDTF">2013-02-17T08:40:50Z</dcterms:created>
  <dcterms:modified xsi:type="dcterms:W3CDTF">2013-02-17T10:02:16Z</dcterms:modified>
</cp:coreProperties>
</file>