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6C933-AB83-4835-868A-3AEC06C74B0D}" type="doc">
      <dgm:prSet loTypeId="urn:microsoft.com/office/officeart/2005/8/layout/process4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0D6DE49-3C5A-4196-820B-38D16358CA00}">
      <dgm:prSet phldrT="[Текст]" custT="1"/>
      <dgm:spPr/>
      <dgm:t>
        <a:bodyPr/>
        <a:lstStyle/>
        <a:p>
          <a:r>
            <a:rPr lang="ru-RU" sz="4400" b="1" dirty="0" smtClean="0"/>
            <a:t>Княжество( земля)</a:t>
          </a:r>
          <a:endParaRPr lang="ru-RU" sz="4400" b="1" dirty="0"/>
        </a:p>
      </dgm:t>
    </dgm:pt>
    <dgm:pt modelId="{BAC8980F-4646-4C14-BCC7-1A9D480A0315}" type="parTrans" cxnId="{57BF6092-7B4D-46EC-8AE9-051E9C28846E}">
      <dgm:prSet/>
      <dgm:spPr/>
      <dgm:t>
        <a:bodyPr/>
        <a:lstStyle/>
        <a:p>
          <a:endParaRPr lang="ru-RU"/>
        </a:p>
      </dgm:t>
    </dgm:pt>
    <dgm:pt modelId="{736895A8-BAC0-4480-B667-4F0E7B51702C}" type="sibTrans" cxnId="{57BF6092-7B4D-46EC-8AE9-051E9C28846E}">
      <dgm:prSet/>
      <dgm:spPr/>
      <dgm:t>
        <a:bodyPr/>
        <a:lstStyle/>
        <a:p>
          <a:endParaRPr lang="ru-RU"/>
        </a:p>
      </dgm:t>
    </dgm:pt>
    <dgm:pt modelId="{6F7C1F44-A54E-40D6-BCC1-C891591BA999}">
      <dgm:prSet phldrT="[Текст]" custT="1"/>
      <dgm:spPr/>
      <dgm:t>
        <a:bodyPr/>
        <a:lstStyle/>
        <a:p>
          <a:r>
            <a:rPr lang="ru-RU" sz="4400" b="1" dirty="0" smtClean="0"/>
            <a:t>Волость</a:t>
          </a:r>
          <a:endParaRPr lang="ru-RU" sz="4400" b="1" dirty="0"/>
        </a:p>
      </dgm:t>
    </dgm:pt>
    <dgm:pt modelId="{1DFDD566-FE87-4E0C-8608-85AF4F45DFDC}" type="parTrans" cxnId="{7A43CF94-403C-4690-892C-E35C1844C205}">
      <dgm:prSet/>
      <dgm:spPr/>
      <dgm:t>
        <a:bodyPr/>
        <a:lstStyle/>
        <a:p>
          <a:endParaRPr lang="ru-RU"/>
        </a:p>
      </dgm:t>
    </dgm:pt>
    <dgm:pt modelId="{8B7DC2A1-A42C-4C67-860D-DFB7DC7855F9}" type="sibTrans" cxnId="{7A43CF94-403C-4690-892C-E35C1844C205}">
      <dgm:prSet/>
      <dgm:spPr/>
      <dgm:t>
        <a:bodyPr/>
        <a:lstStyle/>
        <a:p>
          <a:endParaRPr lang="ru-RU"/>
        </a:p>
      </dgm:t>
    </dgm:pt>
    <dgm:pt modelId="{C7A7BFE4-33FF-40BB-B844-1A4308AF90B7}">
      <dgm:prSet phldrT="[Текст]"/>
      <dgm:spPr/>
      <dgm:t>
        <a:bodyPr/>
        <a:lstStyle/>
        <a:p>
          <a:r>
            <a:rPr lang="ru-RU" b="1" dirty="0" smtClean="0"/>
            <a:t>Весь</a:t>
          </a:r>
          <a:endParaRPr lang="ru-RU" b="1" dirty="0"/>
        </a:p>
      </dgm:t>
    </dgm:pt>
    <dgm:pt modelId="{50EF7500-EA16-40FF-9360-A9E5D20322CB}" type="parTrans" cxnId="{E1556856-6134-425A-B3FB-A1AE92467054}">
      <dgm:prSet/>
      <dgm:spPr/>
      <dgm:t>
        <a:bodyPr/>
        <a:lstStyle/>
        <a:p>
          <a:endParaRPr lang="ru-RU"/>
        </a:p>
      </dgm:t>
    </dgm:pt>
    <dgm:pt modelId="{F401D3DC-9FD5-4891-967F-10C5425A5EF8}" type="sibTrans" cxnId="{E1556856-6134-425A-B3FB-A1AE92467054}">
      <dgm:prSet/>
      <dgm:spPr/>
      <dgm:t>
        <a:bodyPr/>
        <a:lstStyle/>
        <a:p>
          <a:endParaRPr lang="ru-RU"/>
        </a:p>
      </dgm:t>
    </dgm:pt>
    <dgm:pt modelId="{2AC1CCBF-5962-4BF9-AB23-30AB3AFBCB21}">
      <dgm:prSet phldrT="[Текст]"/>
      <dgm:spPr/>
      <dgm:t>
        <a:bodyPr/>
        <a:lstStyle/>
        <a:p>
          <a:r>
            <a:rPr lang="ru-RU" b="1" dirty="0" smtClean="0"/>
            <a:t>Село</a:t>
          </a:r>
          <a:endParaRPr lang="ru-RU" b="1" dirty="0"/>
        </a:p>
      </dgm:t>
    </dgm:pt>
    <dgm:pt modelId="{09AD86E3-8932-406A-A9AB-3C204354C841}" type="parTrans" cxnId="{B5301208-110F-487E-8F4D-C68159C7FD96}">
      <dgm:prSet/>
      <dgm:spPr/>
      <dgm:t>
        <a:bodyPr/>
        <a:lstStyle/>
        <a:p>
          <a:endParaRPr lang="ru-RU"/>
        </a:p>
      </dgm:t>
    </dgm:pt>
    <dgm:pt modelId="{117CA8ED-2A01-4539-BFD1-540F0B23F6F1}" type="sibTrans" cxnId="{B5301208-110F-487E-8F4D-C68159C7FD96}">
      <dgm:prSet/>
      <dgm:spPr/>
      <dgm:t>
        <a:bodyPr/>
        <a:lstStyle/>
        <a:p>
          <a:endParaRPr lang="ru-RU"/>
        </a:p>
      </dgm:t>
    </dgm:pt>
    <dgm:pt modelId="{6C1BEF23-3CC0-4C59-9854-9631F5848153}" type="pres">
      <dgm:prSet presAssocID="{E436C933-AB83-4835-868A-3AEC06C74B0D}" presName="Name0" presStyleCnt="0">
        <dgm:presLayoutVars>
          <dgm:dir/>
          <dgm:animLvl val="lvl"/>
          <dgm:resizeHandles val="exact"/>
        </dgm:presLayoutVars>
      </dgm:prSet>
      <dgm:spPr/>
    </dgm:pt>
    <dgm:pt modelId="{0E1A4347-5B07-4A00-B417-00AF5820F13A}" type="pres">
      <dgm:prSet presAssocID="{6F7C1F44-A54E-40D6-BCC1-C891591BA999}" presName="boxAndChildren" presStyleCnt="0"/>
      <dgm:spPr/>
    </dgm:pt>
    <dgm:pt modelId="{BD94E7B1-64FF-4CF6-95C3-88A0FC900B35}" type="pres">
      <dgm:prSet presAssocID="{6F7C1F44-A54E-40D6-BCC1-C891591BA999}" presName="parentTextBox" presStyleLbl="node1" presStyleIdx="0" presStyleCnt="2"/>
      <dgm:spPr/>
    </dgm:pt>
    <dgm:pt modelId="{F0590A05-4BAB-4BBB-925E-C05B6803E008}" type="pres">
      <dgm:prSet presAssocID="{6F7C1F44-A54E-40D6-BCC1-C891591BA999}" presName="entireBox" presStyleLbl="node1" presStyleIdx="0" presStyleCnt="2"/>
      <dgm:spPr/>
    </dgm:pt>
    <dgm:pt modelId="{208CD310-D137-40FB-B213-6DEB1AADF050}" type="pres">
      <dgm:prSet presAssocID="{6F7C1F44-A54E-40D6-BCC1-C891591BA999}" presName="descendantBox" presStyleCnt="0"/>
      <dgm:spPr/>
    </dgm:pt>
    <dgm:pt modelId="{72F2BEB1-AF1B-480C-9A8F-E7AC615797F9}" type="pres">
      <dgm:prSet presAssocID="{C7A7BFE4-33FF-40BB-B844-1A4308AF90B7}" presName="childTextBox" presStyleLbl="fgAccFollowNode1" presStyleIdx="0" presStyleCnt="2">
        <dgm:presLayoutVars>
          <dgm:bulletEnabled val="1"/>
        </dgm:presLayoutVars>
      </dgm:prSet>
      <dgm:spPr/>
    </dgm:pt>
    <dgm:pt modelId="{181AB48D-2B7F-43EB-8AE1-DD30D711C085}" type="pres">
      <dgm:prSet presAssocID="{2AC1CCBF-5962-4BF9-AB23-30AB3AFBCB21}" presName="childTextBox" presStyleLbl="fgAccFollowNode1" presStyleIdx="1" presStyleCnt="2" custLinFactNeighborX="3375" custLinFactNeighborY="-3043">
        <dgm:presLayoutVars>
          <dgm:bulletEnabled val="1"/>
        </dgm:presLayoutVars>
      </dgm:prSet>
      <dgm:spPr/>
    </dgm:pt>
    <dgm:pt modelId="{ED54B24E-98E7-4295-AF71-29DA00080FF0}" type="pres">
      <dgm:prSet presAssocID="{736895A8-BAC0-4480-B667-4F0E7B51702C}" presName="sp" presStyleCnt="0"/>
      <dgm:spPr/>
    </dgm:pt>
    <dgm:pt modelId="{211338DE-EE6F-4036-9E4A-CBAA0E3DFF49}" type="pres">
      <dgm:prSet presAssocID="{C0D6DE49-3C5A-4196-820B-38D16358CA00}" presName="arrowAndChildren" presStyleCnt="0"/>
      <dgm:spPr/>
    </dgm:pt>
    <dgm:pt modelId="{AAA0BCA5-14DF-4B6F-8AD6-0822C5AC771C}" type="pres">
      <dgm:prSet presAssocID="{C0D6DE49-3C5A-4196-820B-38D16358CA00}" presName="parentTextArrow" presStyleLbl="node1" presStyleIdx="1" presStyleCnt="2"/>
      <dgm:spPr/>
    </dgm:pt>
  </dgm:ptLst>
  <dgm:cxnLst>
    <dgm:cxn modelId="{57BF6092-7B4D-46EC-8AE9-051E9C28846E}" srcId="{E436C933-AB83-4835-868A-3AEC06C74B0D}" destId="{C0D6DE49-3C5A-4196-820B-38D16358CA00}" srcOrd="0" destOrd="0" parTransId="{BAC8980F-4646-4C14-BCC7-1A9D480A0315}" sibTransId="{736895A8-BAC0-4480-B667-4F0E7B51702C}"/>
    <dgm:cxn modelId="{2A293452-A50D-43F5-BC79-F45D8107A28A}" type="presOf" srcId="{E436C933-AB83-4835-868A-3AEC06C74B0D}" destId="{6C1BEF23-3CC0-4C59-9854-9631F5848153}" srcOrd="0" destOrd="0" presId="urn:microsoft.com/office/officeart/2005/8/layout/process4"/>
    <dgm:cxn modelId="{B5301208-110F-487E-8F4D-C68159C7FD96}" srcId="{6F7C1F44-A54E-40D6-BCC1-C891591BA999}" destId="{2AC1CCBF-5962-4BF9-AB23-30AB3AFBCB21}" srcOrd="1" destOrd="0" parTransId="{09AD86E3-8932-406A-A9AB-3C204354C841}" sibTransId="{117CA8ED-2A01-4539-BFD1-540F0B23F6F1}"/>
    <dgm:cxn modelId="{29090BB9-09F2-4AB7-8211-ADAC0573AD21}" type="presOf" srcId="{6F7C1F44-A54E-40D6-BCC1-C891591BA999}" destId="{F0590A05-4BAB-4BBB-925E-C05B6803E008}" srcOrd="1" destOrd="0" presId="urn:microsoft.com/office/officeart/2005/8/layout/process4"/>
    <dgm:cxn modelId="{E1556856-6134-425A-B3FB-A1AE92467054}" srcId="{6F7C1F44-A54E-40D6-BCC1-C891591BA999}" destId="{C7A7BFE4-33FF-40BB-B844-1A4308AF90B7}" srcOrd="0" destOrd="0" parTransId="{50EF7500-EA16-40FF-9360-A9E5D20322CB}" sibTransId="{F401D3DC-9FD5-4891-967F-10C5425A5EF8}"/>
    <dgm:cxn modelId="{47CFAAD4-80DF-41D9-90A5-4ED01EBB0AB9}" type="presOf" srcId="{6F7C1F44-A54E-40D6-BCC1-C891591BA999}" destId="{BD94E7B1-64FF-4CF6-95C3-88A0FC900B35}" srcOrd="0" destOrd="0" presId="urn:microsoft.com/office/officeart/2005/8/layout/process4"/>
    <dgm:cxn modelId="{7A43CF94-403C-4690-892C-E35C1844C205}" srcId="{E436C933-AB83-4835-868A-3AEC06C74B0D}" destId="{6F7C1F44-A54E-40D6-BCC1-C891591BA999}" srcOrd="1" destOrd="0" parTransId="{1DFDD566-FE87-4E0C-8608-85AF4F45DFDC}" sibTransId="{8B7DC2A1-A42C-4C67-860D-DFB7DC7855F9}"/>
    <dgm:cxn modelId="{D361CE1C-D91C-4C34-883D-794415552116}" type="presOf" srcId="{C0D6DE49-3C5A-4196-820B-38D16358CA00}" destId="{AAA0BCA5-14DF-4B6F-8AD6-0822C5AC771C}" srcOrd="0" destOrd="0" presId="urn:microsoft.com/office/officeart/2005/8/layout/process4"/>
    <dgm:cxn modelId="{E88AB980-13EB-48A0-9469-3E2E01654117}" type="presOf" srcId="{C7A7BFE4-33FF-40BB-B844-1A4308AF90B7}" destId="{72F2BEB1-AF1B-480C-9A8F-E7AC615797F9}" srcOrd="0" destOrd="0" presId="urn:microsoft.com/office/officeart/2005/8/layout/process4"/>
    <dgm:cxn modelId="{41FDF8F9-4F8A-40CD-A313-60E1813693A3}" type="presOf" srcId="{2AC1CCBF-5962-4BF9-AB23-30AB3AFBCB21}" destId="{181AB48D-2B7F-43EB-8AE1-DD30D711C085}" srcOrd="0" destOrd="0" presId="urn:microsoft.com/office/officeart/2005/8/layout/process4"/>
    <dgm:cxn modelId="{57A0CFDA-D9B5-430F-ADEF-3D523196999B}" type="presParOf" srcId="{6C1BEF23-3CC0-4C59-9854-9631F5848153}" destId="{0E1A4347-5B07-4A00-B417-00AF5820F13A}" srcOrd="0" destOrd="0" presId="urn:microsoft.com/office/officeart/2005/8/layout/process4"/>
    <dgm:cxn modelId="{E370A5E1-4A13-46DE-B96B-2E7EBE1F1866}" type="presParOf" srcId="{0E1A4347-5B07-4A00-B417-00AF5820F13A}" destId="{BD94E7B1-64FF-4CF6-95C3-88A0FC900B35}" srcOrd="0" destOrd="0" presId="urn:microsoft.com/office/officeart/2005/8/layout/process4"/>
    <dgm:cxn modelId="{3A5FCC0B-6B11-4215-AEBB-BE529DC21C66}" type="presParOf" srcId="{0E1A4347-5B07-4A00-B417-00AF5820F13A}" destId="{F0590A05-4BAB-4BBB-925E-C05B6803E008}" srcOrd="1" destOrd="0" presId="urn:microsoft.com/office/officeart/2005/8/layout/process4"/>
    <dgm:cxn modelId="{4D013F15-D6CD-4AD4-BB46-60F63B5EF240}" type="presParOf" srcId="{0E1A4347-5B07-4A00-B417-00AF5820F13A}" destId="{208CD310-D137-40FB-B213-6DEB1AADF050}" srcOrd="2" destOrd="0" presId="urn:microsoft.com/office/officeart/2005/8/layout/process4"/>
    <dgm:cxn modelId="{E0EB0BAB-97F8-4725-A5D9-4F46832F0CBC}" type="presParOf" srcId="{208CD310-D137-40FB-B213-6DEB1AADF050}" destId="{72F2BEB1-AF1B-480C-9A8F-E7AC615797F9}" srcOrd="0" destOrd="0" presId="urn:microsoft.com/office/officeart/2005/8/layout/process4"/>
    <dgm:cxn modelId="{019370D3-245F-4F2E-B4A8-8626A09C6C22}" type="presParOf" srcId="{208CD310-D137-40FB-B213-6DEB1AADF050}" destId="{181AB48D-2B7F-43EB-8AE1-DD30D711C085}" srcOrd="1" destOrd="0" presId="urn:microsoft.com/office/officeart/2005/8/layout/process4"/>
    <dgm:cxn modelId="{B372DAAC-4512-4F6E-8171-875BF9525FAD}" type="presParOf" srcId="{6C1BEF23-3CC0-4C59-9854-9631F5848153}" destId="{ED54B24E-98E7-4295-AF71-29DA00080FF0}" srcOrd="1" destOrd="0" presId="urn:microsoft.com/office/officeart/2005/8/layout/process4"/>
    <dgm:cxn modelId="{BEB49801-C0EC-4911-9730-E52D81F1869B}" type="presParOf" srcId="{6C1BEF23-3CC0-4C59-9854-9631F5848153}" destId="{211338DE-EE6F-4036-9E4A-CBAA0E3DFF49}" srcOrd="2" destOrd="0" presId="urn:microsoft.com/office/officeart/2005/8/layout/process4"/>
    <dgm:cxn modelId="{0E721F45-DCCD-499B-9771-FBCE045FF1A8}" type="presParOf" srcId="{211338DE-EE6F-4036-9E4A-CBAA0E3DFF49}" destId="{AAA0BCA5-14DF-4B6F-8AD6-0822C5AC771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BC2F2-72A5-4F91-A181-7D42B0393F78}" type="doc">
      <dgm:prSet loTypeId="urn:microsoft.com/office/officeart/2005/8/layout/orgChart1" loCatId="hierarchy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C661524-2281-4FB6-8155-3A8DFF9DB5D0}">
      <dgm:prSet phldrT="[Текст]" custT="1"/>
      <dgm:spPr/>
      <dgm:t>
        <a:bodyPr/>
        <a:lstStyle/>
        <a:p>
          <a:pPr algn="ctr"/>
          <a:r>
            <a:rPr lang="ru-RU" sz="4000" b="1" dirty="0" smtClean="0"/>
            <a:t>ВКЛ</a:t>
          </a:r>
          <a:endParaRPr lang="ru-RU" sz="4000" b="1" dirty="0"/>
        </a:p>
      </dgm:t>
    </dgm:pt>
    <dgm:pt modelId="{23E2FD12-340B-4E72-BA6C-450A96495CA0}" type="parTrans" cxnId="{4A2A0357-8478-4638-8922-B5EBED892A6A}">
      <dgm:prSet/>
      <dgm:spPr/>
      <dgm:t>
        <a:bodyPr/>
        <a:lstStyle/>
        <a:p>
          <a:pPr algn="ctr"/>
          <a:endParaRPr lang="ru-RU"/>
        </a:p>
      </dgm:t>
    </dgm:pt>
    <dgm:pt modelId="{67A05499-2466-49A1-B8A9-C8A664269A0F}" type="sibTrans" cxnId="{4A2A0357-8478-4638-8922-B5EBED892A6A}">
      <dgm:prSet/>
      <dgm:spPr/>
      <dgm:t>
        <a:bodyPr/>
        <a:lstStyle/>
        <a:p>
          <a:pPr algn="ctr"/>
          <a:endParaRPr lang="ru-RU"/>
        </a:p>
      </dgm:t>
    </dgm:pt>
    <dgm:pt modelId="{6F9C37F6-8DF7-40FA-B041-C0EE6887101F}">
      <dgm:prSet phldrT="[Текст]" custT="1"/>
      <dgm:spPr/>
      <dgm:t>
        <a:bodyPr/>
        <a:lstStyle/>
        <a:p>
          <a:pPr algn="ctr"/>
          <a:r>
            <a:rPr lang="ru-RU" sz="4000" b="1" dirty="0" smtClean="0"/>
            <a:t>Литва</a:t>
          </a:r>
          <a:endParaRPr lang="ru-RU" sz="4000" b="1" dirty="0"/>
        </a:p>
      </dgm:t>
    </dgm:pt>
    <dgm:pt modelId="{D7C17302-CEAF-4F56-90E7-1E1701C13A62}" type="parTrans" cxnId="{63004155-C2D7-44D2-9FFE-4F30C3B5D1EB}">
      <dgm:prSet/>
      <dgm:spPr/>
      <dgm:t>
        <a:bodyPr/>
        <a:lstStyle/>
        <a:p>
          <a:pPr algn="ctr"/>
          <a:endParaRPr lang="ru-RU"/>
        </a:p>
      </dgm:t>
    </dgm:pt>
    <dgm:pt modelId="{53E22491-4EF7-45FA-AD76-FF1AF6074D26}" type="sibTrans" cxnId="{63004155-C2D7-44D2-9FFE-4F30C3B5D1EB}">
      <dgm:prSet/>
      <dgm:spPr/>
      <dgm:t>
        <a:bodyPr/>
        <a:lstStyle/>
        <a:p>
          <a:pPr algn="ctr"/>
          <a:endParaRPr lang="ru-RU"/>
        </a:p>
      </dgm:t>
    </dgm:pt>
    <dgm:pt modelId="{702A0D49-7433-4000-9755-847590F1EB06}">
      <dgm:prSet phldrT="[Текст]" custT="1"/>
      <dgm:spPr/>
      <dgm:t>
        <a:bodyPr/>
        <a:lstStyle/>
        <a:p>
          <a:pPr algn="ctr"/>
          <a:r>
            <a:rPr lang="ru-RU" sz="4000" b="1" dirty="0" smtClean="0"/>
            <a:t>Русь</a:t>
          </a:r>
          <a:endParaRPr lang="ru-RU" sz="4000" b="1" dirty="0"/>
        </a:p>
      </dgm:t>
    </dgm:pt>
    <dgm:pt modelId="{EFECEE07-359B-4605-B1E4-A380726A82C9}" type="parTrans" cxnId="{19C29A22-6D2C-48AA-9E02-639511299E63}">
      <dgm:prSet/>
      <dgm:spPr/>
      <dgm:t>
        <a:bodyPr/>
        <a:lstStyle/>
        <a:p>
          <a:pPr algn="ctr"/>
          <a:endParaRPr lang="ru-RU"/>
        </a:p>
      </dgm:t>
    </dgm:pt>
    <dgm:pt modelId="{73348E91-EC62-4D9C-8DB6-AF266F8A3C05}" type="sibTrans" cxnId="{19C29A22-6D2C-48AA-9E02-639511299E63}">
      <dgm:prSet/>
      <dgm:spPr/>
      <dgm:t>
        <a:bodyPr/>
        <a:lstStyle/>
        <a:p>
          <a:pPr algn="ctr"/>
          <a:endParaRPr lang="ru-RU"/>
        </a:p>
      </dgm:t>
    </dgm:pt>
    <dgm:pt modelId="{6C260DFA-2A9B-444D-BC82-C273EDE31663}" type="asst">
      <dgm:prSet/>
      <dgm:spPr/>
      <dgm:t>
        <a:bodyPr/>
        <a:lstStyle/>
        <a:p>
          <a:r>
            <a:rPr lang="ru-RU" b="1" dirty="0" smtClean="0"/>
            <a:t>Современная Литва</a:t>
          </a:r>
          <a:endParaRPr lang="ru-RU" b="1" dirty="0"/>
        </a:p>
      </dgm:t>
    </dgm:pt>
    <dgm:pt modelId="{90374B9C-19F6-4E1E-A9CB-8BB2FF5DDE56}" type="parTrans" cxnId="{1E9EBD05-882A-4B83-910C-32210ECA9618}">
      <dgm:prSet/>
      <dgm:spPr/>
      <dgm:t>
        <a:bodyPr/>
        <a:lstStyle/>
        <a:p>
          <a:endParaRPr lang="ru-RU"/>
        </a:p>
      </dgm:t>
    </dgm:pt>
    <dgm:pt modelId="{4ED8C3C6-E98F-4727-9D71-778A9D569751}" type="sibTrans" cxnId="{1E9EBD05-882A-4B83-910C-32210ECA9618}">
      <dgm:prSet/>
      <dgm:spPr/>
      <dgm:t>
        <a:bodyPr/>
        <a:lstStyle/>
        <a:p>
          <a:endParaRPr lang="ru-RU"/>
        </a:p>
      </dgm:t>
    </dgm:pt>
    <dgm:pt modelId="{874A0986-6406-4A99-AA70-8F2BAC11B771}" type="asst">
      <dgm:prSet/>
      <dgm:spPr/>
      <dgm:t>
        <a:bodyPr/>
        <a:lstStyle/>
        <a:p>
          <a:r>
            <a:rPr lang="ru-RU" b="1" dirty="0" smtClean="0"/>
            <a:t>Белорусское</a:t>
          </a:r>
          <a:r>
            <a:rPr lang="ru-RU" dirty="0" smtClean="0"/>
            <a:t> </a:t>
          </a:r>
          <a:r>
            <a:rPr lang="ru-RU" b="1" dirty="0" err="1" smtClean="0"/>
            <a:t>Понеманье</a:t>
          </a:r>
          <a:endParaRPr lang="ru-RU" b="1" dirty="0"/>
        </a:p>
      </dgm:t>
    </dgm:pt>
    <dgm:pt modelId="{04E6820B-BA21-4385-A08C-0B1B9EA99AE6}" type="parTrans" cxnId="{746F081E-4C31-4397-8B42-357596C441F4}">
      <dgm:prSet/>
      <dgm:spPr/>
      <dgm:t>
        <a:bodyPr/>
        <a:lstStyle/>
        <a:p>
          <a:endParaRPr lang="ru-RU"/>
        </a:p>
      </dgm:t>
    </dgm:pt>
    <dgm:pt modelId="{5BC12850-BBD7-4A20-ACAD-CA746EA050C9}" type="sibTrans" cxnId="{746F081E-4C31-4397-8B42-357596C441F4}">
      <dgm:prSet/>
      <dgm:spPr/>
      <dgm:t>
        <a:bodyPr/>
        <a:lstStyle/>
        <a:p>
          <a:endParaRPr lang="ru-RU"/>
        </a:p>
      </dgm:t>
    </dgm:pt>
    <dgm:pt modelId="{7F2C23EA-A8FC-45AB-919B-7B4459A37A48}" type="asst">
      <dgm:prSet/>
      <dgm:spPr/>
      <dgm:t>
        <a:bodyPr/>
        <a:lstStyle/>
        <a:p>
          <a:r>
            <a:rPr lang="ru-RU" b="1" dirty="0" smtClean="0"/>
            <a:t>Белорусские</a:t>
          </a:r>
        </a:p>
        <a:p>
          <a:r>
            <a:rPr lang="ru-RU" b="1" dirty="0" smtClean="0"/>
            <a:t>земли</a:t>
          </a:r>
          <a:endParaRPr lang="ru-RU" b="1" dirty="0"/>
        </a:p>
      </dgm:t>
    </dgm:pt>
    <dgm:pt modelId="{C0DB59E8-2F8E-41F4-94F3-A3650FEAAAD0}" type="parTrans" cxnId="{C922829F-82D2-4BBF-ACDB-B8851F85FD7E}">
      <dgm:prSet/>
      <dgm:spPr/>
      <dgm:t>
        <a:bodyPr/>
        <a:lstStyle/>
        <a:p>
          <a:endParaRPr lang="ru-RU"/>
        </a:p>
      </dgm:t>
    </dgm:pt>
    <dgm:pt modelId="{1BBA434B-D87D-47AB-8876-CCEE71DF8F4B}" type="sibTrans" cxnId="{C922829F-82D2-4BBF-ACDB-B8851F85FD7E}">
      <dgm:prSet/>
      <dgm:spPr/>
      <dgm:t>
        <a:bodyPr/>
        <a:lstStyle/>
        <a:p>
          <a:endParaRPr lang="ru-RU"/>
        </a:p>
      </dgm:t>
    </dgm:pt>
    <dgm:pt modelId="{B0628597-F0D3-490F-A771-14769772EC69}" type="asst">
      <dgm:prSet/>
      <dgm:spPr/>
      <dgm:t>
        <a:bodyPr/>
        <a:lstStyle/>
        <a:p>
          <a:r>
            <a:rPr lang="ru-RU" b="1" dirty="0" smtClean="0"/>
            <a:t>Русские</a:t>
          </a:r>
          <a:r>
            <a:rPr lang="ru-RU" dirty="0" smtClean="0"/>
            <a:t> </a:t>
          </a:r>
          <a:r>
            <a:rPr lang="ru-RU" b="1" dirty="0" smtClean="0"/>
            <a:t>земли</a:t>
          </a:r>
          <a:endParaRPr lang="ru-RU" b="1" dirty="0"/>
        </a:p>
      </dgm:t>
    </dgm:pt>
    <dgm:pt modelId="{7CF8DE67-0B20-4A07-8438-8DE7909106DB}" type="parTrans" cxnId="{3738891F-C451-4339-9A61-CACCC54089B1}">
      <dgm:prSet/>
      <dgm:spPr/>
      <dgm:t>
        <a:bodyPr/>
        <a:lstStyle/>
        <a:p>
          <a:endParaRPr lang="ru-RU"/>
        </a:p>
      </dgm:t>
    </dgm:pt>
    <dgm:pt modelId="{622783B5-153D-4FB9-A010-79565D4BA623}" type="sibTrans" cxnId="{3738891F-C451-4339-9A61-CACCC54089B1}">
      <dgm:prSet/>
      <dgm:spPr/>
      <dgm:t>
        <a:bodyPr/>
        <a:lstStyle/>
        <a:p>
          <a:endParaRPr lang="ru-RU"/>
        </a:p>
      </dgm:t>
    </dgm:pt>
    <dgm:pt modelId="{6219741D-0EE5-49D7-82F0-A5B43CFA7FCD}" type="asst">
      <dgm:prSet/>
      <dgm:spPr/>
      <dgm:t>
        <a:bodyPr/>
        <a:lstStyle/>
        <a:p>
          <a:r>
            <a:rPr lang="ru-RU" b="1" dirty="0" smtClean="0"/>
            <a:t>Украинские</a:t>
          </a:r>
          <a:r>
            <a:rPr lang="ru-RU" dirty="0" smtClean="0"/>
            <a:t> </a:t>
          </a:r>
          <a:r>
            <a:rPr lang="ru-RU" b="1" dirty="0" smtClean="0"/>
            <a:t>земли</a:t>
          </a:r>
          <a:endParaRPr lang="ru-RU" b="1" dirty="0"/>
        </a:p>
      </dgm:t>
    </dgm:pt>
    <dgm:pt modelId="{5360A7DC-3C9E-443C-B7B4-C072384483CC}" type="parTrans" cxnId="{E39B937C-3F68-4F80-93AB-B012B1622C05}">
      <dgm:prSet/>
      <dgm:spPr/>
      <dgm:t>
        <a:bodyPr/>
        <a:lstStyle/>
        <a:p>
          <a:endParaRPr lang="ru-RU"/>
        </a:p>
      </dgm:t>
    </dgm:pt>
    <dgm:pt modelId="{75DDF4D6-EC16-467F-9BCB-91D6E42C99DC}" type="sibTrans" cxnId="{E39B937C-3F68-4F80-93AB-B012B1622C05}">
      <dgm:prSet/>
      <dgm:spPr/>
      <dgm:t>
        <a:bodyPr/>
        <a:lstStyle/>
        <a:p>
          <a:endParaRPr lang="ru-RU"/>
        </a:p>
      </dgm:t>
    </dgm:pt>
    <dgm:pt modelId="{25C82368-85A2-4FCE-A0B7-8DFBFAF4F8CC}" type="pres">
      <dgm:prSet presAssocID="{621BC2F2-72A5-4F91-A181-7D42B0393F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BAE188-08E7-41E6-86F0-3D1617AD5E77}" type="pres">
      <dgm:prSet presAssocID="{2C661524-2281-4FB6-8155-3A8DFF9DB5D0}" presName="hierRoot1" presStyleCnt="0">
        <dgm:presLayoutVars>
          <dgm:hierBranch val="init"/>
        </dgm:presLayoutVars>
      </dgm:prSet>
      <dgm:spPr/>
    </dgm:pt>
    <dgm:pt modelId="{8C2C00D0-5F4E-4DB7-ADDD-66ABD72433D8}" type="pres">
      <dgm:prSet presAssocID="{2C661524-2281-4FB6-8155-3A8DFF9DB5D0}" presName="rootComposite1" presStyleCnt="0"/>
      <dgm:spPr/>
    </dgm:pt>
    <dgm:pt modelId="{8536854F-2377-4667-9DF2-075E190CD1B6}" type="pres">
      <dgm:prSet presAssocID="{2C661524-2281-4FB6-8155-3A8DFF9DB5D0}" presName="rootText1" presStyleLbl="node0" presStyleIdx="0" presStyleCnt="1">
        <dgm:presLayoutVars>
          <dgm:chPref val="3"/>
        </dgm:presLayoutVars>
      </dgm:prSet>
      <dgm:spPr/>
    </dgm:pt>
    <dgm:pt modelId="{CEE176F2-DAD0-4CF2-A69C-B5D9A5F735A9}" type="pres">
      <dgm:prSet presAssocID="{2C661524-2281-4FB6-8155-3A8DFF9DB5D0}" presName="rootConnector1" presStyleLbl="node1" presStyleIdx="0" presStyleCnt="0"/>
      <dgm:spPr/>
    </dgm:pt>
    <dgm:pt modelId="{E72B82DE-9036-4E15-969D-B2B7EEFB7678}" type="pres">
      <dgm:prSet presAssocID="{2C661524-2281-4FB6-8155-3A8DFF9DB5D0}" presName="hierChild2" presStyleCnt="0"/>
      <dgm:spPr/>
    </dgm:pt>
    <dgm:pt modelId="{6715B18D-9F78-4F93-957C-B58165455D7A}" type="pres">
      <dgm:prSet presAssocID="{D7C17302-CEAF-4F56-90E7-1E1701C13A62}" presName="Name37" presStyleLbl="parChTrans1D2" presStyleIdx="0" presStyleCnt="2"/>
      <dgm:spPr/>
    </dgm:pt>
    <dgm:pt modelId="{6D8A3BC4-5CEE-4C3C-9ACD-C09B6641A43E}" type="pres">
      <dgm:prSet presAssocID="{6F9C37F6-8DF7-40FA-B041-C0EE6887101F}" presName="hierRoot2" presStyleCnt="0">
        <dgm:presLayoutVars>
          <dgm:hierBranch val="init"/>
        </dgm:presLayoutVars>
      </dgm:prSet>
      <dgm:spPr/>
    </dgm:pt>
    <dgm:pt modelId="{8F3D11E0-4BA0-4269-81BA-A71A22822379}" type="pres">
      <dgm:prSet presAssocID="{6F9C37F6-8DF7-40FA-B041-C0EE6887101F}" presName="rootComposite" presStyleCnt="0"/>
      <dgm:spPr/>
    </dgm:pt>
    <dgm:pt modelId="{E1C7FE36-CE8A-479A-B18D-F6D43027A5F9}" type="pres">
      <dgm:prSet presAssocID="{6F9C37F6-8DF7-40FA-B041-C0EE6887101F}" presName="rootText" presStyleLbl="node2" presStyleIdx="0" presStyleCnt="2" custScaleX="191895">
        <dgm:presLayoutVars>
          <dgm:chPref val="3"/>
        </dgm:presLayoutVars>
      </dgm:prSet>
      <dgm:spPr/>
    </dgm:pt>
    <dgm:pt modelId="{2B60C196-1C05-46E6-AEDE-189CEDE0AEB2}" type="pres">
      <dgm:prSet presAssocID="{6F9C37F6-8DF7-40FA-B041-C0EE6887101F}" presName="rootConnector" presStyleLbl="node2" presStyleIdx="0" presStyleCnt="2"/>
      <dgm:spPr/>
    </dgm:pt>
    <dgm:pt modelId="{6FB56CD7-B332-46CD-AC34-05AD546461D8}" type="pres">
      <dgm:prSet presAssocID="{6F9C37F6-8DF7-40FA-B041-C0EE6887101F}" presName="hierChild4" presStyleCnt="0"/>
      <dgm:spPr/>
    </dgm:pt>
    <dgm:pt modelId="{16320D5D-1BDE-404B-94DB-5ADE067DC11E}" type="pres">
      <dgm:prSet presAssocID="{6F9C37F6-8DF7-40FA-B041-C0EE6887101F}" presName="hierChild5" presStyleCnt="0"/>
      <dgm:spPr/>
    </dgm:pt>
    <dgm:pt modelId="{EFBD3D03-B4EB-47FC-A173-0876EF40EE37}" type="pres">
      <dgm:prSet presAssocID="{90374B9C-19F6-4E1E-A9CB-8BB2FF5DDE56}" presName="Name111" presStyleLbl="parChTrans1D3" presStyleIdx="0" presStyleCnt="5"/>
      <dgm:spPr/>
    </dgm:pt>
    <dgm:pt modelId="{91850094-D605-4383-99A6-71F6740698D5}" type="pres">
      <dgm:prSet presAssocID="{6C260DFA-2A9B-444D-BC82-C273EDE31663}" presName="hierRoot3" presStyleCnt="0">
        <dgm:presLayoutVars>
          <dgm:hierBranch val="init"/>
        </dgm:presLayoutVars>
      </dgm:prSet>
      <dgm:spPr/>
    </dgm:pt>
    <dgm:pt modelId="{9C92CEF7-31FC-43DF-9C96-1FBFE64C022F}" type="pres">
      <dgm:prSet presAssocID="{6C260DFA-2A9B-444D-BC82-C273EDE31663}" presName="rootComposite3" presStyleCnt="0"/>
      <dgm:spPr/>
    </dgm:pt>
    <dgm:pt modelId="{2405C4B0-3E00-4950-938E-92191526BC9C}" type="pres">
      <dgm:prSet presAssocID="{6C260DFA-2A9B-444D-BC82-C273EDE31663}" presName="rootText3" presStyleLbl="asst2" presStyleIdx="0" presStyleCnt="5" custScaleY="116843">
        <dgm:presLayoutVars>
          <dgm:chPref val="3"/>
        </dgm:presLayoutVars>
      </dgm:prSet>
      <dgm:spPr/>
    </dgm:pt>
    <dgm:pt modelId="{F19A18B2-B7C9-41F3-A55F-BB1EE706E7F8}" type="pres">
      <dgm:prSet presAssocID="{6C260DFA-2A9B-444D-BC82-C273EDE31663}" presName="rootConnector3" presStyleLbl="asst2" presStyleIdx="0" presStyleCnt="5"/>
      <dgm:spPr/>
    </dgm:pt>
    <dgm:pt modelId="{0C016696-06AB-4D00-8552-1516FC8CB50E}" type="pres">
      <dgm:prSet presAssocID="{6C260DFA-2A9B-444D-BC82-C273EDE31663}" presName="hierChild6" presStyleCnt="0"/>
      <dgm:spPr/>
    </dgm:pt>
    <dgm:pt modelId="{C324C3CD-02AA-4868-B707-E1882BC454F8}" type="pres">
      <dgm:prSet presAssocID="{6C260DFA-2A9B-444D-BC82-C273EDE31663}" presName="hierChild7" presStyleCnt="0"/>
      <dgm:spPr/>
    </dgm:pt>
    <dgm:pt modelId="{D90ABFBB-A1DD-4B47-AA80-24CECDE84880}" type="pres">
      <dgm:prSet presAssocID="{04E6820B-BA21-4385-A08C-0B1B9EA99AE6}" presName="Name111" presStyleLbl="parChTrans1D3" presStyleIdx="1" presStyleCnt="5"/>
      <dgm:spPr/>
    </dgm:pt>
    <dgm:pt modelId="{7FA88F7C-2E17-4F0D-B591-2883A38B7AA3}" type="pres">
      <dgm:prSet presAssocID="{874A0986-6406-4A99-AA70-8F2BAC11B771}" presName="hierRoot3" presStyleCnt="0">
        <dgm:presLayoutVars>
          <dgm:hierBranch val="init"/>
        </dgm:presLayoutVars>
      </dgm:prSet>
      <dgm:spPr/>
    </dgm:pt>
    <dgm:pt modelId="{70A63EB0-E466-4DDB-99BF-9688FDA4D274}" type="pres">
      <dgm:prSet presAssocID="{874A0986-6406-4A99-AA70-8F2BAC11B771}" presName="rootComposite3" presStyleCnt="0"/>
      <dgm:spPr/>
    </dgm:pt>
    <dgm:pt modelId="{EAC2A76E-796B-4AA4-8C55-85AB5136CAC0}" type="pres">
      <dgm:prSet presAssocID="{874A0986-6406-4A99-AA70-8F2BAC11B771}" presName="rootText3" presStyleLbl="asst2" presStyleIdx="1" presStyleCnt="5">
        <dgm:presLayoutVars>
          <dgm:chPref val="3"/>
        </dgm:presLayoutVars>
      </dgm:prSet>
      <dgm:spPr/>
    </dgm:pt>
    <dgm:pt modelId="{86C09010-E1A0-4C1F-94EF-AF6948C0F46D}" type="pres">
      <dgm:prSet presAssocID="{874A0986-6406-4A99-AA70-8F2BAC11B771}" presName="rootConnector3" presStyleLbl="asst2" presStyleIdx="1" presStyleCnt="5"/>
      <dgm:spPr/>
    </dgm:pt>
    <dgm:pt modelId="{294E45D8-9D9B-4A5B-AF87-6DB3D8E898D2}" type="pres">
      <dgm:prSet presAssocID="{874A0986-6406-4A99-AA70-8F2BAC11B771}" presName="hierChild6" presStyleCnt="0"/>
      <dgm:spPr/>
    </dgm:pt>
    <dgm:pt modelId="{E131EE7E-DDCA-46D1-AACB-AD5C974197AE}" type="pres">
      <dgm:prSet presAssocID="{874A0986-6406-4A99-AA70-8F2BAC11B771}" presName="hierChild7" presStyleCnt="0"/>
      <dgm:spPr/>
    </dgm:pt>
    <dgm:pt modelId="{B48C21C2-9A5A-4C74-A8D0-54DC99A01E49}" type="pres">
      <dgm:prSet presAssocID="{EFECEE07-359B-4605-B1E4-A380726A82C9}" presName="Name37" presStyleLbl="parChTrans1D2" presStyleIdx="1" presStyleCnt="2"/>
      <dgm:spPr/>
    </dgm:pt>
    <dgm:pt modelId="{1DA9C7F8-CFBB-4A42-A937-60AA07503156}" type="pres">
      <dgm:prSet presAssocID="{702A0D49-7433-4000-9755-847590F1EB06}" presName="hierRoot2" presStyleCnt="0">
        <dgm:presLayoutVars>
          <dgm:hierBranch val="init"/>
        </dgm:presLayoutVars>
      </dgm:prSet>
      <dgm:spPr/>
    </dgm:pt>
    <dgm:pt modelId="{BAB47D0F-8075-469D-A950-6DBED598DB6F}" type="pres">
      <dgm:prSet presAssocID="{702A0D49-7433-4000-9755-847590F1EB06}" presName="rootComposite" presStyleCnt="0"/>
      <dgm:spPr/>
    </dgm:pt>
    <dgm:pt modelId="{8C089186-B96D-417D-B4CC-03F66C7764C4}" type="pres">
      <dgm:prSet presAssocID="{702A0D49-7433-4000-9755-847590F1EB06}" presName="rootText" presStyleLbl="node2" presStyleIdx="1" presStyleCnt="2">
        <dgm:presLayoutVars>
          <dgm:chPref val="3"/>
        </dgm:presLayoutVars>
      </dgm:prSet>
      <dgm:spPr/>
    </dgm:pt>
    <dgm:pt modelId="{B077EADC-427F-43FC-AFF7-32DE2E284671}" type="pres">
      <dgm:prSet presAssocID="{702A0D49-7433-4000-9755-847590F1EB06}" presName="rootConnector" presStyleLbl="node2" presStyleIdx="1" presStyleCnt="2"/>
      <dgm:spPr/>
    </dgm:pt>
    <dgm:pt modelId="{D2E75F7A-87E3-4D6B-BF59-8E724B31C744}" type="pres">
      <dgm:prSet presAssocID="{702A0D49-7433-4000-9755-847590F1EB06}" presName="hierChild4" presStyleCnt="0"/>
      <dgm:spPr/>
    </dgm:pt>
    <dgm:pt modelId="{1A384A82-12FA-4DB3-8209-916FE3FB4284}" type="pres">
      <dgm:prSet presAssocID="{702A0D49-7433-4000-9755-847590F1EB06}" presName="hierChild5" presStyleCnt="0"/>
      <dgm:spPr/>
    </dgm:pt>
    <dgm:pt modelId="{85FADABB-0999-4C4E-A2E2-3117826D8B2C}" type="pres">
      <dgm:prSet presAssocID="{C0DB59E8-2F8E-41F4-94F3-A3650FEAAAD0}" presName="Name111" presStyleLbl="parChTrans1D3" presStyleIdx="2" presStyleCnt="5"/>
      <dgm:spPr/>
    </dgm:pt>
    <dgm:pt modelId="{83DC7DAB-F93E-4546-90CF-81D9CD5E83A6}" type="pres">
      <dgm:prSet presAssocID="{7F2C23EA-A8FC-45AB-919B-7B4459A37A48}" presName="hierRoot3" presStyleCnt="0">
        <dgm:presLayoutVars>
          <dgm:hierBranch val="init"/>
        </dgm:presLayoutVars>
      </dgm:prSet>
      <dgm:spPr/>
    </dgm:pt>
    <dgm:pt modelId="{0B736361-6EB7-4430-9A12-78C0AA412777}" type="pres">
      <dgm:prSet presAssocID="{7F2C23EA-A8FC-45AB-919B-7B4459A37A48}" presName="rootComposite3" presStyleCnt="0"/>
      <dgm:spPr/>
    </dgm:pt>
    <dgm:pt modelId="{A2526910-AD9D-45A3-85BA-4A32384A731C}" type="pres">
      <dgm:prSet presAssocID="{7F2C23EA-A8FC-45AB-919B-7B4459A37A48}" presName="rootText3" presStyleLbl="asst2" presStyleIdx="2" presStyleCnt="5">
        <dgm:presLayoutVars>
          <dgm:chPref val="3"/>
        </dgm:presLayoutVars>
      </dgm:prSet>
      <dgm:spPr/>
    </dgm:pt>
    <dgm:pt modelId="{87075800-D9D8-4CC6-B7A2-AA3E865E8934}" type="pres">
      <dgm:prSet presAssocID="{7F2C23EA-A8FC-45AB-919B-7B4459A37A48}" presName="rootConnector3" presStyleLbl="asst2" presStyleIdx="2" presStyleCnt="5"/>
      <dgm:spPr/>
    </dgm:pt>
    <dgm:pt modelId="{1C44A7A1-DCD1-4657-A23B-5E2E497E6AB0}" type="pres">
      <dgm:prSet presAssocID="{7F2C23EA-A8FC-45AB-919B-7B4459A37A48}" presName="hierChild6" presStyleCnt="0"/>
      <dgm:spPr/>
    </dgm:pt>
    <dgm:pt modelId="{42A2139F-4011-498B-BABE-ED40D5ADE5FA}" type="pres">
      <dgm:prSet presAssocID="{7F2C23EA-A8FC-45AB-919B-7B4459A37A48}" presName="hierChild7" presStyleCnt="0"/>
      <dgm:spPr/>
    </dgm:pt>
    <dgm:pt modelId="{80339E69-C41E-448C-8F32-B33EBA4D17F9}" type="pres">
      <dgm:prSet presAssocID="{7CF8DE67-0B20-4A07-8438-8DE7909106DB}" presName="Name111" presStyleLbl="parChTrans1D3" presStyleIdx="3" presStyleCnt="5"/>
      <dgm:spPr/>
    </dgm:pt>
    <dgm:pt modelId="{85EED094-F60E-4116-B834-8B12F432E85E}" type="pres">
      <dgm:prSet presAssocID="{B0628597-F0D3-490F-A771-14769772EC69}" presName="hierRoot3" presStyleCnt="0">
        <dgm:presLayoutVars>
          <dgm:hierBranch val="init"/>
        </dgm:presLayoutVars>
      </dgm:prSet>
      <dgm:spPr/>
    </dgm:pt>
    <dgm:pt modelId="{0A3A54D4-B77F-4969-860F-52519131FE99}" type="pres">
      <dgm:prSet presAssocID="{B0628597-F0D3-490F-A771-14769772EC69}" presName="rootComposite3" presStyleCnt="0"/>
      <dgm:spPr/>
    </dgm:pt>
    <dgm:pt modelId="{26BB4EAF-BFFB-476A-8C9C-3080ADE9283F}" type="pres">
      <dgm:prSet presAssocID="{B0628597-F0D3-490F-A771-14769772EC69}" presName="rootText3" presStyleLbl="asst2" presStyleIdx="3" presStyleCnt="5">
        <dgm:presLayoutVars>
          <dgm:chPref val="3"/>
        </dgm:presLayoutVars>
      </dgm:prSet>
      <dgm:spPr/>
    </dgm:pt>
    <dgm:pt modelId="{0AF6B1F3-539A-4327-B7CF-BCC757018B15}" type="pres">
      <dgm:prSet presAssocID="{B0628597-F0D3-490F-A771-14769772EC69}" presName="rootConnector3" presStyleLbl="asst2" presStyleIdx="3" presStyleCnt="5"/>
      <dgm:spPr/>
    </dgm:pt>
    <dgm:pt modelId="{C80C6C6F-3777-4280-A9EB-80512C5F02AE}" type="pres">
      <dgm:prSet presAssocID="{B0628597-F0D3-490F-A771-14769772EC69}" presName="hierChild6" presStyleCnt="0"/>
      <dgm:spPr/>
    </dgm:pt>
    <dgm:pt modelId="{20D6471C-A2AF-4EE5-9E4C-5AA4F0D389A1}" type="pres">
      <dgm:prSet presAssocID="{B0628597-F0D3-490F-A771-14769772EC69}" presName="hierChild7" presStyleCnt="0"/>
      <dgm:spPr/>
    </dgm:pt>
    <dgm:pt modelId="{1960002D-46E6-4503-B437-E3F3FD49DD89}" type="pres">
      <dgm:prSet presAssocID="{5360A7DC-3C9E-443C-B7B4-C072384483CC}" presName="Name111" presStyleLbl="parChTrans1D3" presStyleIdx="4" presStyleCnt="5"/>
      <dgm:spPr/>
    </dgm:pt>
    <dgm:pt modelId="{AD730373-B704-4ABD-931F-C90DB65C8DAF}" type="pres">
      <dgm:prSet presAssocID="{6219741D-0EE5-49D7-82F0-A5B43CFA7FCD}" presName="hierRoot3" presStyleCnt="0">
        <dgm:presLayoutVars>
          <dgm:hierBranch val="init"/>
        </dgm:presLayoutVars>
      </dgm:prSet>
      <dgm:spPr/>
    </dgm:pt>
    <dgm:pt modelId="{FAD6CE73-9458-419A-A995-CB0E89A40784}" type="pres">
      <dgm:prSet presAssocID="{6219741D-0EE5-49D7-82F0-A5B43CFA7FCD}" presName="rootComposite3" presStyleCnt="0"/>
      <dgm:spPr/>
    </dgm:pt>
    <dgm:pt modelId="{83F123E0-3AB5-4E97-ACF8-5B160E443759}" type="pres">
      <dgm:prSet presAssocID="{6219741D-0EE5-49D7-82F0-A5B43CFA7FCD}" presName="rootText3" presStyleLbl="asst2" presStyleIdx="4" presStyleCnt="5" custScaleY="115241">
        <dgm:presLayoutVars>
          <dgm:chPref val="3"/>
        </dgm:presLayoutVars>
      </dgm:prSet>
      <dgm:spPr/>
    </dgm:pt>
    <dgm:pt modelId="{BAE079D7-9F32-4DFA-88CA-4223BE8A6984}" type="pres">
      <dgm:prSet presAssocID="{6219741D-0EE5-49D7-82F0-A5B43CFA7FCD}" presName="rootConnector3" presStyleLbl="asst2" presStyleIdx="4" presStyleCnt="5"/>
      <dgm:spPr/>
    </dgm:pt>
    <dgm:pt modelId="{A708755B-8777-48D0-8C15-4789074A6FDC}" type="pres">
      <dgm:prSet presAssocID="{6219741D-0EE5-49D7-82F0-A5B43CFA7FCD}" presName="hierChild6" presStyleCnt="0"/>
      <dgm:spPr/>
    </dgm:pt>
    <dgm:pt modelId="{D047FD10-CEE0-47A7-B464-FB2AAF113818}" type="pres">
      <dgm:prSet presAssocID="{6219741D-0EE5-49D7-82F0-A5B43CFA7FCD}" presName="hierChild7" presStyleCnt="0"/>
      <dgm:spPr/>
    </dgm:pt>
    <dgm:pt modelId="{21F389FA-D61B-4D73-8A3B-DFB2AF606127}" type="pres">
      <dgm:prSet presAssocID="{2C661524-2281-4FB6-8155-3A8DFF9DB5D0}" presName="hierChild3" presStyleCnt="0"/>
      <dgm:spPr/>
    </dgm:pt>
  </dgm:ptLst>
  <dgm:cxnLst>
    <dgm:cxn modelId="{73D0198D-F936-4123-8A67-054A3DD4EFDE}" type="presOf" srcId="{6F9C37F6-8DF7-40FA-B041-C0EE6887101F}" destId="{2B60C196-1C05-46E6-AEDE-189CEDE0AEB2}" srcOrd="1" destOrd="0" presId="urn:microsoft.com/office/officeart/2005/8/layout/orgChart1"/>
    <dgm:cxn modelId="{88D32DD6-FE3C-41C2-984B-72C1FBACFEE1}" type="presOf" srcId="{702A0D49-7433-4000-9755-847590F1EB06}" destId="{8C089186-B96D-417D-B4CC-03F66C7764C4}" srcOrd="0" destOrd="0" presId="urn:microsoft.com/office/officeart/2005/8/layout/orgChart1"/>
    <dgm:cxn modelId="{76DB2D31-8913-4C2B-AD37-68B0C532FDCF}" type="presOf" srcId="{2C661524-2281-4FB6-8155-3A8DFF9DB5D0}" destId="{8536854F-2377-4667-9DF2-075E190CD1B6}" srcOrd="0" destOrd="0" presId="urn:microsoft.com/office/officeart/2005/8/layout/orgChart1"/>
    <dgm:cxn modelId="{35F61A88-8FAC-4C39-B071-48E23D53DFFD}" type="presOf" srcId="{6C260DFA-2A9B-444D-BC82-C273EDE31663}" destId="{F19A18B2-B7C9-41F3-A55F-BB1EE706E7F8}" srcOrd="1" destOrd="0" presId="urn:microsoft.com/office/officeart/2005/8/layout/orgChart1"/>
    <dgm:cxn modelId="{D9F7E615-9F06-45A4-B20A-0CAC6B0242BB}" type="presOf" srcId="{B0628597-F0D3-490F-A771-14769772EC69}" destId="{26BB4EAF-BFFB-476A-8C9C-3080ADE9283F}" srcOrd="0" destOrd="0" presId="urn:microsoft.com/office/officeart/2005/8/layout/orgChart1"/>
    <dgm:cxn modelId="{FDA9C9C1-1859-4A44-B95F-9039EB92946F}" type="presOf" srcId="{6219741D-0EE5-49D7-82F0-A5B43CFA7FCD}" destId="{83F123E0-3AB5-4E97-ACF8-5B160E443759}" srcOrd="0" destOrd="0" presId="urn:microsoft.com/office/officeart/2005/8/layout/orgChart1"/>
    <dgm:cxn modelId="{C922829F-82D2-4BBF-ACDB-B8851F85FD7E}" srcId="{702A0D49-7433-4000-9755-847590F1EB06}" destId="{7F2C23EA-A8FC-45AB-919B-7B4459A37A48}" srcOrd="0" destOrd="0" parTransId="{C0DB59E8-2F8E-41F4-94F3-A3650FEAAAD0}" sibTransId="{1BBA434B-D87D-47AB-8876-CCEE71DF8F4B}"/>
    <dgm:cxn modelId="{9D4E1477-9039-49B0-91B5-743193B9B2E0}" type="presOf" srcId="{874A0986-6406-4A99-AA70-8F2BAC11B771}" destId="{EAC2A76E-796B-4AA4-8C55-85AB5136CAC0}" srcOrd="0" destOrd="0" presId="urn:microsoft.com/office/officeart/2005/8/layout/orgChart1"/>
    <dgm:cxn modelId="{A86A1A3A-2011-4B31-98F7-7BB7091B0809}" type="presOf" srcId="{B0628597-F0D3-490F-A771-14769772EC69}" destId="{0AF6B1F3-539A-4327-B7CF-BCC757018B15}" srcOrd="1" destOrd="0" presId="urn:microsoft.com/office/officeart/2005/8/layout/orgChart1"/>
    <dgm:cxn modelId="{7201242C-D6BB-416D-802C-7ECFE7E9FAC8}" type="presOf" srcId="{6F9C37F6-8DF7-40FA-B041-C0EE6887101F}" destId="{E1C7FE36-CE8A-479A-B18D-F6D43027A5F9}" srcOrd="0" destOrd="0" presId="urn:microsoft.com/office/officeart/2005/8/layout/orgChart1"/>
    <dgm:cxn modelId="{FD508CF2-5BA5-42FF-985C-F340F53ADBD9}" type="presOf" srcId="{621BC2F2-72A5-4F91-A181-7D42B0393F78}" destId="{25C82368-85A2-4FCE-A0B7-8DFBFAF4F8CC}" srcOrd="0" destOrd="0" presId="urn:microsoft.com/office/officeart/2005/8/layout/orgChart1"/>
    <dgm:cxn modelId="{4D2CAD22-9FB2-4D68-AEFA-CE258C068ED2}" type="presOf" srcId="{2C661524-2281-4FB6-8155-3A8DFF9DB5D0}" destId="{CEE176F2-DAD0-4CF2-A69C-B5D9A5F735A9}" srcOrd="1" destOrd="0" presId="urn:microsoft.com/office/officeart/2005/8/layout/orgChart1"/>
    <dgm:cxn modelId="{63004155-C2D7-44D2-9FFE-4F30C3B5D1EB}" srcId="{2C661524-2281-4FB6-8155-3A8DFF9DB5D0}" destId="{6F9C37F6-8DF7-40FA-B041-C0EE6887101F}" srcOrd="0" destOrd="0" parTransId="{D7C17302-CEAF-4F56-90E7-1E1701C13A62}" sibTransId="{53E22491-4EF7-45FA-AD76-FF1AF6074D26}"/>
    <dgm:cxn modelId="{3291EDEE-EBED-4426-A910-12B7521BB58A}" type="presOf" srcId="{7F2C23EA-A8FC-45AB-919B-7B4459A37A48}" destId="{A2526910-AD9D-45A3-85BA-4A32384A731C}" srcOrd="0" destOrd="0" presId="urn:microsoft.com/office/officeart/2005/8/layout/orgChart1"/>
    <dgm:cxn modelId="{19C29A22-6D2C-48AA-9E02-639511299E63}" srcId="{2C661524-2281-4FB6-8155-3A8DFF9DB5D0}" destId="{702A0D49-7433-4000-9755-847590F1EB06}" srcOrd="1" destOrd="0" parTransId="{EFECEE07-359B-4605-B1E4-A380726A82C9}" sibTransId="{73348E91-EC62-4D9C-8DB6-AF266F8A3C05}"/>
    <dgm:cxn modelId="{746F081E-4C31-4397-8B42-357596C441F4}" srcId="{6F9C37F6-8DF7-40FA-B041-C0EE6887101F}" destId="{874A0986-6406-4A99-AA70-8F2BAC11B771}" srcOrd="1" destOrd="0" parTransId="{04E6820B-BA21-4385-A08C-0B1B9EA99AE6}" sibTransId="{5BC12850-BBD7-4A20-ACAD-CA746EA050C9}"/>
    <dgm:cxn modelId="{1E9EBD05-882A-4B83-910C-32210ECA9618}" srcId="{6F9C37F6-8DF7-40FA-B041-C0EE6887101F}" destId="{6C260DFA-2A9B-444D-BC82-C273EDE31663}" srcOrd="0" destOrd="0" parTransId="{90374B9C-19F6-4E1E-A9CB-8BB2FF5DDE56}" sibTransId="{4ED8C3C6-E98F-4727-9D71-778A9D569751}"/>
    <dgm:cxn modelId="{7A9450A8-917A-4600-976B-F63AD8708CA1}" type="presOf" srcId="{EFECEE07-359B-4605-B1E4-A380726A82C9}" destId="{B48C21C2-9A5A-4C74-A8D0-54DC99A01E49}" srcOrd="0" destOrd="0" presId="urn:microsoft.com/office/officeart/2005/8/layout/orgChart1"/>
    <dgm:cxn modelId="{E39B937C-3F68-4F80-93AB-B012B1622C05}" srcId="{702A0D49-7433-4000-9755-847590F1EB06}" destId="{6219741D-0EE5-49D7-82F0-A5B43CFA7FCD}" srcOrd="2" destOrd="0" parTransId="{5360A7DC-3C9E-443C-B7B4-C072384483CC}" sibTransId="{75DDF4D6-EC16-467F-9BCB-91D6E42C99DC}"/>
    <dgm:cxn modelId="{4E5F6F82-7B70-44C4-8917-963EFED50F24}" type="presOf" srcId="{04E6820B-BA21-4385-A08C-0B1B9EA99AE6}" destId="{D90ABFBB-A1DD-4B47-AA80-24CECDE84880}" srcOrd="0" destOrd="0" presId="urn:microsoft.com/office/officeart/2005/8/layout/orgChart1"/>
    <dgm:cxn modelId="{3738891F-C451-4339-9A61-CACCC54089B1}" srcId="{702A0D49-7433-4000-9755-847590F1EB06}" destId="{B0628597-F0D3-490F-A771-14769772EC69}" srcOrd="1" destOrd="0" parTransId="{7CF8DE67-0B20-4A07-8438-8DE7909106DB}" sibTransId="{622783B5-153D-4FB9-A010-79565D4BA623}"/>
    <dgm:cxn modelId="{92CF8926-4E1E-4D52-9AA5-8582C1C65F8B}" type="presOf" srcId="{702A0D49-7433-4000-9755-847590F1EB06}" destId="{B077EADC-427F-43FC-AFF7-32DE2E284671}" srcOrd="1" destOrd="0" presId="urn:microsoft.com/office/officeart/2005/8/layout/orgChart1"/>
    <dgm:cxn modelId="{6A42F6CA-ECB6-42C1-A5C0-BC3716C57318}" type="presOf" srcId="{7CF8DE67-0B20-4A07-8438-8DE7909106DB}" destId="{80339E69-C41E-448C-8F32-B33EBA4D17F9}" srcOrd="0" destOrd="0" presId="urn:microsoft.com/office/officeart/2005/8/layout/orgChart1"/>
    <dgm:cxn modelId="{4A2A0357-8478-4638-8922-B5EBED892A6A}" srcId="{621BC2F2-72A5-4F91-A181-7D42B0393F78}" destId="{2C661524-2281-4FB6-8155-3A8DFF9DB5D0}" srcOrd="0" destOrd="0" parTransId="{23E2FD12-340B-4E72-BA6C-450A96495CA0}" sibTransId="{67A05499-2466-49A1-B8A9-C8A664269A0F}"/>
    <dgm:cxn modelId="{164A864A-A530-4132-B1BF-D0A809B9F7A6}" type="presOf" srcId="{C0DB59E8-2F8E-41F4-94F3-A3650FEAAAD0}" destId="{85FADABB-0999-4C4E-A2E2-3117826D8B2C}" srcOrd="0" destOrd="0" presId="urn:microsoft.com/office/officeart/2005/8/layout/orgChart1"/>
    <dgm:cxn modelId="{7E6E6DA9-3A16-412B-AF18-7442E3C43FA2}" type="presOf" srcId="{6219741D-0EE5-49D7-82F0-A5B43CFA7FCD}" destId="{BAE079D7-9F32-4DFA-88CA-4223BE8A6984}" srcOrd="1" destOrd="0" presId="urn:microsoft.com/office/officeart/2005/8/layout/orgChart1"/>
    <dgm:cxn modelId="{3A5FDED5-996B-4677-B2FB-002596D988B8}" type="presOf" srcId="{5360A7DC-3C9E-443C-B7B4-C072384483CC}" destId="{1960002D-46E6-4503-B437-E3F3FD49DD89}" srcOrd="0" destOrd="0" presId="urn:microsoft.com/office/officeart/2005/8/layout/orgChart1"/>
    <dgm:cxn modelId="{20D3B51F-30E2-44C9-ADE8-DDB53C42D306}" type="presOf" srcId="{6C260DFA-2A9B-444D-BC82-C273EDE31663}" destId="{2405C4B0-3E00-4950-938E-92191526BC9C}" srcOrd="0" destOrd="0" presId="urn:microsoft.com/office/officeart/2005/8/layout/orgChart1"/>
    <dgm:cxn modelId="{53498B07-200D-4287-B5EB-84427DE5874B}" type="presOf" srcId="{7F2C23EA-A8FC-45AB-919B-7B4459A37A48}" destId="{87075800-D9D8-4CC6-B7A2-AA3E865E8934}" srcOrd="1" destOrd="0" presId="urn:microsoft.com/office/officeart/2005/8/layout/orgChart1"/>
    <dgm:cxn modelId="{C3E1E11A-1574-4F2C-B057-29532A46A8B9}" type="presOf" srcId="{874A0986-6406-4A99-AA70-8F2BAC11B771}" destId="{86C09010-E1A0-4C1F-94EF-AF6948C0F46D}" srcOrd="1" destOrd="0" presId="urn:microsoft.com/office/officeart/2005/8/layout/orgChart1"/>
    <dgm:cxn modelId="{C88C1B8F-9F19-4539-B16B-FFA2144E0D3B}" type="presOf" srcId="{D7C17302-CEAF-4F56-90E7-1E1701C13A62}" destId="{6715B18D-9F78-4F93-957C-B58165455D7A}" srcOrd="0" destOrd="0" presId="urn:microsoft.com/office/officeart/2005/8/layout/orgChart1"/>
    <dgm:cxn modelId="{BD15D67D-1538-4036-9377-340AC3DF5E34}" type="presOf" srcId="{90374B9C-19F6-4E1E-A9CB-8BB2FF5DDE56}" destId="{EFBD3D03-B4EB-47FC-A173-0876EF40EE37}" srcOrd="0" destOrd="0" presId="urn:microsoft.com/office/officeart/2005/8/layout/orgChart1"/>
    <dgm:cxn modelId="{DE3E1D97-7A34-492E-BDE1-286F1E2F6C38}" type="presParOf" srcId="{25C82368-85A2-4FCE-A0B7-8DFBFAF4F8CC}" destId="{BBBAE188-08E7-41E6-86F0-3D1617AD5E77}" srcOrd="0" destOrd="0" presId="urn:microsoft.com/office/officeart/2005/8/layout/orgChart1"/>
    <dgm:cxn modelId="{F7DBD535-55F5-4A7D-90EA-1FE7DB95B07E}" type="presParOf" srcId="{BBBAE188-08E7-41E6-86F0-3D1617AD5E77}" destId="{8C2C00D0-5F4E-4DB7-ADDD-66ABD72433D8}" srcOrd="0" destOrd="0" presId="urn:microsoft.com/office/officeart/2005/8/layout/orgChart1"/>
    <dgm:cxn modelId="{0E5D2C82-D6BD-4D17-9FEE-D5808EEF7961}" type="presParOf" srcId="{8C2C00D0-5F4E-4DB7-ADDD-66ABD72433D8}" destId="{8536854F-2377-4667-9DF2-075E190CD1B6}" srcOrd="0" destOrd="0" presId="urn:microsoft.com/office/officeart/2005/8/layout/orgChart1"/>
    <dgm:cxn modelId="{93BAFD90-72D9-49D2-9595-EE79BE750647}" type="presParOf" srcId="{8C2C00D0-5F4E-4DB7-ADDD-66ABD72433D8}" destId="{CEE176F2-DAD0-4CF2-A69C-B5D9A5F735A9}" srcOrd="1" destOrd="0" presId="urn:microsoft.com/office/officeart/2005/8/layout/orgChart1"/>
    <dgm:cxn modelId="{4D566C52-3D1E-486C-B1ED-A8BBAEC397B5}" type="presParOf" srcId="{BBBAE188-08E7-41E6-86F0-3D1617AD5E77}" destId="{E72B82DE-9036-4E15-969D-B2B7EEFB7678}" srcOrd="1" destOrd="0" presId="urn:microsoft.com/office/officeart/2005/8/layout/orgChart1"/>
    <dgm:cxn modelId="{9BE33164-9CA9-47DF-A8FA-05DF48757769}" type="presParOf" srcId="{E72B82DE-9036-4E15-969D-B2B7EEFB7678}" destId="{6715B18D-9F78-4F93-957C-B58165455D7A}" srcOrd="0" destOrd="0" presId="urn:microsoft.com/office/officeart/2005/8/layout/orgChart1"/>
    <dgm:cxn modelId="{737E2587-A93A-4A3A-B065-FCA8EADC5034}" type="presParOf" srcId="{E72B82DE-9036-4E15-969D-B2B7EEFB7678}" destId="{6D8A3BC4-5CEE-4C3C-9ACD-C09B6641A43E}" srcOrd="1" destOrd="0" presId="urn:microsoft.com/office/officeart/2005/8/layout/orgChart1"/>
    <dgm:cxn modelId="{80415636-CE72-4F1C-91F5-662E67D07017}" type="presParOf" srcId="{6D8A3BC4-5CEE-4C3C-9ACD-C09B6641A43E}" destId="{8F3D11E0-4BA0-4269-81BA-A71A22822379}" srcOrd="0" destOrd="0" presId="urn:microsoft.com/office/officeart/2005/8/layout/orgChart1"/>
    <dgm:cxn modelId="{C503C79C-B4F2-4F1E-8362-CE43A9E73AF1}" type="presParOf" srcId="{8F3D11E0-4BA0-4269-81BA-A71A22822379}" destId="{E1C7FE36-CE8A-479A-B18D-F6D43027A5F9}" srcOrd="0" destOrd="0" presId="urn:microsoft.com/office/officeart/2005/8/layout/orgChart1"/>
    <dgm:cxn modelId="{3258DFED-896F-4B62-B6E2-6BCEE224C436}" type="presParOf" srcId="{8F3D11E0-4BA0-4269-81BA-A71A22822379}" destId="{2B60C196-1C05-46E6-AEDE-189CEDE0AEB2}" srcOrd="1" destOrd="0" presId="urn:microsoft.com/office/officeart/2005/8/layout/orgChart1"/>
    <dgm:cxn modelId="{02431ED0-CEC8-43BE-A27C-31C81F6CB7E5}" type="presParOf" srcId="{6D8A3BC4-5CEE-4C3C-9ACD-C09B6641A43E}" destId="{6FB56CD7-B332-46CD-AC34-05AD546461D8}" srcOrd="1" destOrd="0" presId="urn:microsoft.com/office/officeart/2005/8/layout/orgChart1"/>
    <dgm:cxn modelId="{84BBA1A4-7E57-46DD-9191-863A4A853AA2}" type="presParOf" srcId="{6D8A3BC4-5CEE-4C3C-9ACD-C09B6641A43E}" destId="{16320D5D-1BDE-404B-94DB-5ADE067DC11E}" srcOrd="2" destOrd="0" presId="urn:microsoft.com/office/officeart/2005/8/layout/orgChart1"/>
    <dgm:cxn modelId="{4449F9A6-F003-4D32-B94E-38A98A79D520}" type="presParOf" srcId="{16320D5D-1BDE-404B-94DB-5ADE067DC11E}" destId="{EFBD3D03-B4EB-47FC-A173-0876EF40EE37}" srcOrd="0" destOrd="0" presId="urn:microsoft.com/office/officeart/2005/8/layout/orgChart1"/>
    <dgm:cxn modelId="{DDC64573-D601-4730-8CDA-B3D7BE6E1860}" type="presParOf" srcId="{16320D5D-1BDE-404B-94DB-5ADE067DC11E}" destId="{91850094-D605-4383-99A6-71F6740698D5}" srcOrd="1" destOrd="0" presId="urn:microsoft.com/office/officeart/2005/8/layout/orgChart1"/>
    <dgm:cxn modelId="{FF3CC2FD-C39D-48CE-BF3A-7A8A8B09A73D}" type="presParOf" srcId="{91850094-D605-4383-99A6-71F6740698D5}" destId="{9C92CEF7-31FC-43DF-9C96-1FBFE64C022F}" srcOrd="0" destOrd="0" presId="urn:microsoft.com/office/officeart/2005/8/layout/orgChart1"/>
    <dgm:cxn modelId="{8DE2E8F0-D4C0-4DFB-8242-5ABAC95D0D50}" type="presParOf" srcId="{9C92CEF7-31FC-43DF-9C96-1FBFE64C022F}" destId="{2405C4B0-3E00-4950-938E-92191526BC9C}" srcOrd="0" destOrd="0" presId="urn:microsoft.com/office/officeart/2005/8/layout/orgChart1"/>
    <dgm:cxn modelId="{3295D3E4-6B49-4685-82A2-1CE087607620}" type="presParOf" srcId="{9C92CEF7-31FC-43DF-9C96-1FBFE64C022F}" destId="{F19A18B2-B7C9-41F3-A55F-BB1EE706E7F8}" srcOrd="1" destOrd="0" presId="urn:microsoft.com/office/officeart/2005/8/layout/orgChart1"/>
    <dgm:cxn modelId="{6B0314B1-3BB8-489C-BA92-17D0D4C46B94}" type="presParOf" srcId="{91850094-D605-4383-99A6-71F6740698D5}" destId="{0C016696-06AB-4D00-8552-1516FC8CB50E}" srcOrd="1" destOrd="0" presId="urn:microsoft.com/office/officeart/2005/8/layout/orgChart1"/>
    <dgm:cxn modelId="{2B35296F-B5F6-476A-A1D9-A6F46C80B1A5}" type="presParOf" srcId="{91850094-D605-4383-99A6-71F6740698D5}" destId="{C324C3CD-02AA-4868-B707-E1882BC454F8}" srcOrd="2" destOrd="0" presId="urn:microsoft.com/office/officeart/2005/8/layout/orgChart1"/>
    <dgm:cxn modelId="{2C000B53-17E3-4659-A563-B89C6139F045}" type="presParOf" srcId="{16320D5D-1BDE-404B-94DB-5ADE067DC11E}" destId="{D90ABFBB-A1DD-4B47-AA80-24CECDE84880}" srcOrd="2" destOrd="0" presId="urn:microsoft.com/office/officeart/2005/8/layout/orgChart1"/>
    <dgm:cxn modelId="{BF8A29E3-86DB-4D07-9E94-B774A68846E1}" type="presParOf" srcId="{16320D5D-1BDE-404B-94DB-5ADE067DC11E}" destId="{7FA88F7C-2E17-4F0D-B591-2883A38B7AA3}" srcOrd="3" destOrd="0" presId="urn:microsoft.com/office/officeart/2005/8/layout/orgChart1"/>
    <dgm:cxn modelId="{2EDC3D24-7876-407E-AA27-69EFAF4B419A}" type="presParOf" srcId="{7FA88F7C-2E17-4F0D-B591-2883A38B7AA3}" destId="{70A63EB0-E466-4DDB-99BF-9688FDA4D274}" srcOrd="0" destOrd="0" presId="urn:microsoft.com/office/officeart/2005/8/layout/orgChart1"/>
    <dgm:cxn modelId="{F623B477-D45A-4F72-8185-8C07C8D984F7}" type="presParOf" srcId="{70A63EB0-E466-4DDB-99BF-9688FDA4D274}" destId="{EAC2A76E-796B-4AA4-8C55-85AB5136CAC0}" srcOrd="0" destOrd="0" presId="urn:microsoft.com/office/officeart/2005/8/layout/orgChart1"/>
    <dgm:cxn modelId="{A4835160-AC17-4CB0-A2D7-BD1C5BC3DCEA}" type="presParOf" srcId="{70A63EB0-E466-4DDB-99BF-9688FDA4D274}" destId="{86C09010-E1A0-4C1F-94EF-AF6948C0F46D}" srcOrd="1" destOrd="0" presId="urn:microsoft.com/office/officeart/2005/8/layout/orgChart1"/>
    <dgm:cxn modelId="{CC201AEC-16E0-49D2-996A-D37D74FA7716}" type="presParOf" srcId="{7FA88F7C-2E17-4F0D-B591-2883A38B7AA3}" destId="{294E45D8-9D9B-4A5B-AF87-6DB3D8E898D2}" srcOrd="1" destOrd="0" presId="urn:microsoft.com/office/officeart/2005/8/layout/orgChart1"/>
    <dgm:cxn modelId="{874B4CAE-428F-4C44-A2D6-6DD7D533DA59}" type="presParOf" srcId="{7FA88F7C-2E17-4F0D-B591-2883A38B7AA3}" destId="{E131EE7E-DDCA-46D1-AACB-AD5C974197AE}" srcOrd="2" destOrd="0" presId="urn:microsoft.com/office/officeart/2005/8/layout/orgChart1"/>
    <dgm:cxn modelId="{E600BC75-2F2E-443F-BCEA-9723330BE676}" type="presParOf" srcId="{E72B82DE-9036-4E15-969D-B2B7EEFB7678}" destId="{B48C21C2-9A5A-4C74-A8D0-54DC99A01E49}" srcOrd="2" destOrd="0" presId="urn:microsoft.com/office/officeart/2005/8/layout/orgChart1"/>
    <dgm:cxn modelId="{3E45A436-B819-40DB-833B-051BE5ABBDF5}" type="presParOf" srcId="{E72B82DE-9036-4E15-969D-B2B7EEFB7678}" destId="{1DA9C7F8-CFBB-4A42-A937-60AA07503156}" srcOrd="3" destOrd="0" presId="urn:microsoft.com/office/officeart/2005/8/layout/orgChart1"/>
    <dgm:cxn modelId="{8B160D25-CAC0-4433-BE81-D7C476AB9AA2}" type="presParOf" srcId="{1DA9C7F8-CFBB-4A42-A937-60AA07503156}" destId="{BAB47D0F-8075-469D-A950-6DBED598DB6F}" srcOrd="0" destOrd="0" presId="urn:microsoft.com/office/officeart/2005/8/layout/orgChart1"/>
    <dgm:cxn modelId="{DF83A28B-B071-449B-8B71-2EBE0429C555}" type="presParOf" srcId="{BAB47D0F-8075-469D-A950-6DBED598DB6F}" destId="{8C089186-B96D-417D-B4CC-03F66C7764C4}" srcOrd="0" destOrd="0" presId="urn:microsoft.com/office/officeart/2005/8/layout/orgChart1"/>
    <dgm:cxn modelId="{C222F22A-9D7F-491A-847D-116A4FEEE40C}" type="presParOf" srcId="{BAB47D0F-8075-469D-A950-6DBED598DB6F}" destId="{B077EADC-427F-43FC-AFF7-32DE2E284671}" srcOrd="1" destOrd="0" presId="urn:microsoft.com/office/officeart/2005/8/layout/orgChart1"/>
    <dgm:cxn modelId="{257EE990-84E4-4B5B-89E7-68B1F8E078F7}" type="presParOf" srcId="{1DA9C7F8-CFBB-4A42-A937-60AA07503156}" destId="{D2E75F7A-87E3-4D6B-BF59-8E724B31C744}" srcOrd="1" destOrd="0" presId="urn:microsoft.com/office/officeart/2005/8/layout/orgChart1"/>
    <dgm:cxn modelId="{561347BF-65BB-4E41-A7D0-D08D82A2FBB9}" type="presParOf" srcId="{1DA9C7F8-CFBB-4A42-A937-60AA07503156}" destId="{1A384A82-12FA-4DB3-8209-916FE3FB4284}" srcOrd="2" destOrd="0" presId="urn:microsoft.com/office/officeart/2005/8/layout/orgChart1"/>
    <dgm:cxn modelId="{75C05886-7ED1-4715-8363-AB87986AB5C9}" type="presParOf" srcId="{1A384A82-12FA-4DB3-8209-916FE3FB4284}" destId="{85FADABB-0999-4C4E-A2E2-3117826D8B2C}" srcOrd="0" destOrd="0" presId="urn:microsoft.com/office/officeart/2005/8/layout/orgChart1"/>
    <dgm:cxn modelId="{F0621FA4-5341-4BAE-8D48-59E19FCA4C16}" type="presParOf" srcId="{1A384A82-12FA-4DB3-8209-916FE3FB4284}" destId="{83DC7DAB-F93E-4546-90CF-81D9CD5E83A6}" srcOrd="1" destOrd="0" presId="urn:microsoft.com/office/officeart/2005/8/layout/orgChart1"/>
    <dgm:cxn modelId="{316764FA-9CFA-43A3-AFEA-C4A878D36C69}" type="presParOf" srcId="{83DC7DAB-F93E-4546-90CF-81D9CD5E83A6}" destId="{0B736361-6EB7-4430-9A12-78C0AA412777}" srcOrd="0" destOrd="0" presId="urn:microsoft.com/office/officeart/2005/8/layout/orgChart1"/>
    <dgm:cxn modelId="{799F4597-25D5-4CA2-9045-A62A52123379}" type="presParOf" srcId="{0B736361-6EB7-4430-9A12-78C0AA412777}" destId="{A2526910-AD9D-45A3-85BA-4A32384A731C}" srcOrd="0" destOrd="0" presId="urn:microsoft.com/office/officeart/2005/8/layout/orgChart1"/>
    <dgm:cxn modelId="{F36602C8-DE9B-45B2-BCF9-1D9C7721F997}" type="presParOf" srcId="{0B736361-6EB7-4430-9A12-78C0AA412777}" destId="{87075800-D9D8-4CC6-B7A2-AA3E865E8934}" srcOrd="1" destOrd="0" presId="urn:microsoft.com/office/officeart/2005/8/layout/orgChart1"/>
    <dgm:cxn modelId="{0A64CEAE-4D8B-4B67-B819-C323ABEE3275}" type="presParOf" srcId="{83DC7DAB-F93E-4546-90CF-81D9CD5E83A6}" destId="{1C44A7A1-DCD1-4657-A23B-5E2E497E6AB0}" srcOrd="1" destOrd="0" presId="urn:microsoft.com/office/officeart/2005/8/layout/orgChart1"/>
    <dgm:cxn modelId="{5BA356D6-33E6-487B-A28E-17CEE8A827CB}" type="presParOf" srcId="{83DC7DAB-F93E-4546-90CF-81D9CD5E83A6}" destId="{42A2139F-4011-498B-BABE-ED40D5ADE5FA}" srcOrd="2" destOrd="0" presId="urn:microsoft.com/office/officeart/2005/8/layout/orgChart1"/>
    <dgm:cxn modelId="{B5A0FBB7-01EB-4404-9EF0-F572ADEE89A7}" type="presParOf" srcId="{1A384A82-12FA-4DB3-8209-916FE3FB4284}" destId="{80339E69-C41E-448C-8F32-B33EBA4D17F9}" srcOrd="2" destOrd="0" presId="urn:microsoft.com/office/officeart/2005/8/layout/orgChart1"/>
    <dgm:cxn modelId="{3698289B-4C6C-4442-BD96-A09C2F22C978}" type="presParOf" srcId="{1A384A82-12FA-4DB3-8209-916FE3FB4284}" destId="{85EED094-F60E-4116-B834-8B12F432E85E}" srcOrd="3" destOrd="0" presId="urn:microsoft.com/office/officeart/2005/8/layout/orgChart1"/>
    <dgm:cxn modelId="{F6272FC4-26B4-4C12-8ED5-4E531C3C59CA}" type="presParOf" srcId="{85EED094-F60E-4116-B834-8B12F432E85E}" destId="{0A3A54D4-B77F-4969-860F-52519131FE99}" srcOrd="0" destOrd="0" presId="urn:microsoft.com/office/officeart/2005/8/layout/orgChart1"/>
    <dgm:cxn modelId="{151DA95C-6E9A-4E6B-BFBD-19BC45CDB101}" type="presParOf" srcId="{0A3A54D4-B77F-4969-860F-52519131FE99}" destId="{26BB4EAF-BFFB-476A-8C9C-3080ADE9283F}" srcOrd="0" destOrd="0" presId="urn:microsoft.com/office/officeart/2005/8/layout/orgChart1"/>
    <dgm:cxn modelId="{5DE1084E-CBBF-45D7-B021-57EAA6A1A434}" type="presParOf" srcId="{0A3A54D4-B77F-4969-860F-52519131FE99}" destId="{0AF6B1F3-539A-4327-B7CF-BCC757018B15}" srcOrd="1" destOrd="0" presId="urn:microsoft.com/office/officeart/2005/8/layout/orgChart1"/>
    <dgm:cxn modelId="{21CDD727-86BE-4DDA-89A6-D83978E8C84B}" type="presParOf" srcId="{85EED094-F60E-4116-B834-8B12F432E85E}" destId="{C80C6C6F-3777-4280-A9EB-80512C5F02AE}" srcOrd="1" destOrd="0" presId="urn:microsoft.com/office/officeart/2005/8/layout/orgChart1"/>
    <dgm:cxn modelId="{9C50A68A-0E86-4A6B-8CD6-AD1963EF2400}" type="presParOf" srcId="{85EED094-F60E-4116-B834-8B12F432E85E}" destId="{20D6471C-A2AF-4EE5-9E4C-5AA4F0D389A1}" srcOrd="2" destOrd="0" presId="urn:microsoft.com/office/officeart/2005/8/layout/orgChart1"/>
    <dgm:cxn modelId="{360C4D1F-81FC-48AF-B9E8-37A58E7EAAA3}" type="presParOf" srcId="{1A384A82-12FA-4DB3-8209-916FE3FB4284}" destId="{1960002D-46E6-4503-B437-E3F3FD49DD89}" srcOrd="4" destOrd="0" presId="urn:microsoft.com/office/officeart/2005/8/layout/orgChart1"/>
    <dgm:cxn modelId="{F4821925-79D5-420B-BEC3-CBFEC57F6FB9}" type="presParOf" srcId="{1A384A82-12FA-4DB3-8209-916FE3FB4284}" destId="{AD730373-B704-4ABD-931F-C90DB65C8DAF}" srcOrd="5" destOrd="0" presId="urn:microsoft.com/office/officeart/2005/8/layout/orgChart1"/>
    <dgm:cxn modelId="{B2EDEA7F-02EB-4986-A6E9-EB1FBFF409B3}" type="presParOf" srcId="{AD730373-B704-4ABD-931F-C90DB65C8DAF}" destId="{FAD6CE73-9458-419A-A995-CB0E89A40784}" srcOrd="0" destOrd="0" presId="urn:microsoft.com/office/officeart/2005/8/layout/orgChart1"/>
    <dgm:cxn modelId="{7672600B-4A93-4B41-9BE8-281B1DA8A1DF}" type="presParOf" srcId="{FAD6CE73-9458-419A-A995-CB0E89A40784}" destId="{83F123E0-3AB5-4E97-ACF8-5B160E443759}" srcOrd="0" destOrd="0" presId="urn:microsoft.com/office/officeart/2005/8/layout/orgChart1"/>
    <dgm:cxn modelId="{D9F1777E-352B-43E6-AE31-B41E6F890213}" type="presParOf" srcId="{FAD6CE73-9458-419A-A995-CB0E89A40784}" destId="{BAE079D7-9F32-4DFA-88CA-4223BE8A6984}" srcOrd="1" destOrd="0" presId="urn:microsoft.com/office/officeart/2005/8/layout/orgChart1"/>
    <dgm:cxn modelId="{2E36CD7B-D4CD-46D9-AA9F-915BF6E980D2}" type="presParOf" srcId="{AD730373-B704-4ABD-931F-C90DB65C8DAF}" destId="{A708755B-8777-48D0-8C15-4789074A6FDC}" srcOrd="1" destOrd="0" presId="urn:microsoft.com/office/officeart/2005/8/layout/orgChart1"/>
    <dgm:cxn modelId="{6195BACA-FEBF-4C0A-ADF6-5E1F0DE54800}" type="presParOf" srcId="{AD730373-B704-4ABD-931F-C90DB65C8DAF}" destId="{D047FD10-CEE0-47A7-B464-FB2AAF113818}" srcOrd="2" destOrd="0" presId="urn:microsoft.com/office/officeart/2005/8/layout/orgChart1"/>
    <dgm:cxn modelId="{7E87BD74-F774-466C-BBE9-6F1DBE65D85C}" type="presParOf" srcId="{BBBAE188-08E7-41E6-86F0-3D1617AD5E77}" destId="{21F389FA-D61B-4D73-8A3B-DFB2AF6061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2DE084-8BEF-4E54-88F2-971FDF4EF325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21EA991-D742-4B57-9E26-8446B585C56A}">
      <dgm:prSet phldrT="[Текст]"/>
      <dgm:spPr/>
      <dgm:t>
        <a:bodyPr/>
        <a:lstStyle/>
        <a:p>
          <a:r>
            <a:rPr lang="ru-RU" b="1" dirty="0" smtClean="0"/>
            <a:t>Великий князь ( господарь)</a:t>
          </a:r>
          <a:endParaRPr lang="ru-RU" b="1" dirty="0"/>
        </a:p>
      </dgm:t>
    </dgm:pt>
    <dgm:pt modelId="{DE138171-FD4A-4C70-A422-EE8247A79152}" type="parTrans" cxnId="{C18BE538-D402-4F06-A1B5-1A5DAAB1C721}">
      <dgm:prSet/>
      <dgm:spPr/>
      <dgm:t>
        <a:bodyPr/>
        <a:lstStyle/>
        <a:p>
          <a:endParaRPr lang="ru-RU"/>
        </a:p>
      </dgm:t>
    </dgm:pt>
    <dgm:pt modelId="{D3AA6EF9-16BB-479C-8CBC-F1530B6FE2BF}" type="sibTrans" cxnId="{C18BE538-D402-4F06-A1B5-1A5DAAB1C721}">
      <dgm:prSet/>
      <dgm:spPr/>
      <dgm:t>
        <a:bodyPr/>
        <a:lstStyle/>
        <a:p>
          <a:endParaRPr lang="ru-RU"/>
        </a:p>
      </dgm:t>
    </dgm:pt>
    <dgm:pt modelId="{1ED68C60-09E3-4DB1-BA5B-FE1B92FF87B5}">
      <dgm:prSet phldrT="[Текст]"/>
      <dgm:spPr/>
      <dgm:t>
        <a:bodyPr/>
        <a:lstStyle/>
        <a:p>
          <a:r>
            <a:rPr lang="ru-RU" b="1" dirty="0" smtClean="0"/>
            <a:t>Возглавлял вооруженные силы</a:t>
          </a:r>
          <a:endParaRPr lang="ru-RU" b="1" dirty="0"/>
        </a:p>
      </dgm:t>
    </dgm:pt>
    <dgm:pt modelId="{A1854606-4835-4E1F-AB5C-3AA8F2CFF447}" type="parTrans" cxnId="{D5607A6A-5CD1-458B-AD2B-10E1633BCE88}">
      <dgm:prSet/>
      <dgm:spPr/>
      <dgm:t>
        <a:bodyPr/>
        <a:lstStyle/>
        <a:p>
          <a:endParaRPr lang="ru-RU"/>
        </a:p>
      </dgm:t>
    </dgm:pt>
    <dgm:pt modelId="{25354D5F-8156-4BC0-89EB-B33076E22362}" type="sibTrans" cxnId="{D5607A6A-5CD1-458B-AD2B-10E1633BCE88}">
      <dgm:prSet/>
      <dgm:spPr/>
      <dgm:t>
        <a:bodyPr/>
        <a:lstStyle/>
        <a:p>
          <a:endParaRPr lang="ru-RU"/>
        </a:p>
      </dgm:t>
    </dgm:pt>
    <dgm:pt modelId="{107BE1AD-961F-4666-8063-DADE74FC4A1C}">
      <dgm:prSet phldrT="[Текст]"/>
      <dgm:spPr/>
      <dgm:t>
        <a:bodyPr/>
        <a:lstStyle/>
        <a:p>
          <a:r>
            <a:rPr lang="ru-RU" b="1" dirty="0" smtClean="0"/>
            <a:t>Великокняжеская рада</a:t>
          </a:r>
          <a:endParaRPr lang="ru-RU" b="1" dirty="0"/>
        </a:p>
      </dgm:t>
    </dgm:pt>
    <dgm:pt modelId="{8EE902B7-E178-4662-997F-3B563FB0F029}" type="parTrans" cxnId="{D5A94E7B-C94A-4219-BC40-D07F038A5DE0}">
      <dgm:prSet/>
      <dgm:spPr/>
      <dgm:t>
        <a:bodyPr/>
        <a:lstStyle/>
        <a:p>
          <a:endParaRPr lang="ru-RU"/>
        </a:p>
      </dgm:t>
    </dgm:pt>
    <dgm:pt modelId="{7068D435-F2FF-4592-8E14-B1CF224B272A}" type="sibTrans" cxnId="{D5A94E7B-C94A-4219-BC40-D07F038A5DE0}">
      <dgm:prSet/>
      <dgm:spPr/>
      <dgm:t>
        <a:bodyPr/>
        <a:lstStyle/>
        <a:p>
          <a:endParaRPr lang="ru-RU"/>
        </a:p>
      </dgm:t>
    </dgm:pt>
    <dgm:pt modelId="{0DF61CF9-F5AE-4F4A-9CED-5038EE01C693}">
      <dgm:prSet phldrT="[Текст]"/>
      <dgm:spPr/>
      <dgm:t>
        <a:bodyPr/>
        <a:lstStyle/>
        <a:p>
          <a:r>
            <a:rPr lang="ru-RU" b="1" dirty="0" smtClean="0"/>
            <a:t>Совещательный орган при князе</a:t>
          </a:r>
          <a:endParaRPr lang="ru-RU" b="1" dirty="0"/>
        </a:p>
      </dgm:t>
    </dgm:pt>
    <dgm:pt modelId="{030B5920-3665-4755-8302-9687D13CB14D}" type="parTrans" cxnId="{E80F209A-182E-4B1C-BEE9-41A3817265C9}">
      <dgm:prSet/>
      <dgm:spPr/>
      <dgm:t>
        <a:bodyPr/>
        <a:lstStyle/>
        <a:p>
          <a:endParaRPr lang="ru-RU"/>
        </a:p>
      </dgm:t>
    </dgm:pt>
    <dgm:pt modelId="{CED31C0C-3A4C-4896-A36F-9EE47F7ED289}" type="sibTrans" cxnId="{E80F209A-182E-4B1C-BEE9-41A3817265C9}">
      <dgm:prSet/>
      <dgm:spPr/>
      <dgm:t>
        <a:bodyPr/>
        <a:lstStyle/>
        <a:p>
          <a:endParaRPr lang="ru-RU"/>
        </a:p>
      </dgm:t>
    </dgm:pt>
    <dgm:pt modelId="{5C9E32E3-6232-48F9-9702-9009F559B24B}">
      <dgm:prSet phldrT="[Текст]"/>
      <dgm:spPr/>
      <dgm:t>
        <a:bodyPr/>
        <a:lstStyle/>
        <a:p>
          <a:r>
            <a:rPr lang="ru-RU" b="1" dirty="0" smtClean="0"/>
            <a:t>Объявлял войну</a:t>
          </a:r>
          <a:endParaRPr lang="ru-RU" b="1" dirty="0"/>
        </a:p>
      </dgm:t>
    </dgm:pt>
    <dgm:pt modelId="{6E96D3F6-C35F-4B8B-8E41-519574830F77}" type="parTrans" cxnId="{D15A776B-6AEF-4C44-A37B-4B4A0E168281}">
      <dgm:prSet/>
      <dgm:spPr/>
      <dgm:t>
        <a:bodyPr/>
        <a:lstStyle/>
        <a:p>
          <a:endParaRPr lang="ru-RU"/>
        </a:p>
      </dgm:t>
    </dgm:pt>
    <dgm:pt modelId="{87E59ADC-2E44-4CFE-BC7D-B5E06699052F}" type="sibTrans" cxnId="{D15A776B-6AEF-4C44-A37B-4B4A0E168281}">
      <dgm:prSet/>
      <dgm:spPr/>
      <dgm:t>
        <a:bodyPr/>
        <a:lstStyle/>
        <a:p>
          <a:endParaRPr lang="ru-RU"/>
        </a:p>
      </dgm:t>
    </dgm:pt>
    <dgm:pt modelId="{FCF8605E-E7F7-4A71-8DAD-F60E3EFC1C23}">
      <dgm:prSet phldrT="[Текст]"/>
      <dgm:spPr/>
      <dgm:t>
        <a:bodyPr/>
        <a:lstStyle/>
        <a:p>
          <a:r>
            <a:rPr lang="ru-RU" b="1" dirty="0" smtClean="0"/>
            <a:t>Заключал мир</a:t>
          </a:r>
          <a:endParaRPr lang="ru-RU" b="1" dirty="0"/>
        </a:p>
      </dgm:t>
    </dgm:pt>
    <dgm:pt modelId="{D910DF9F-EC11-4286-B9C8-C10E1EC3838C}" type="parTrans" cxnId="{B344D474-850D-4019-8BA6-2BC0F50291A2}">
      <dgm:prSet/>
      <dgm:spPr/>
      <dgm:t>
        <a:bodyPr/>
        <a:lstStyle/>
        <a:p>
          <a:endParaRPr lang="ru-RU"/>
        </a:p>
      </dgm:t>
    </dgm:pt>
    <dgm:pt modelId="{7034EBCD-A6BD-4F74-8283-507345CDBAD3}" type="sibTrans" cxnId="{B344D474-850D-4019-8BA6-2BC0F50291A2}">
      <dgm:prSet/>
      <dgm:spPr/>
      <dgm:t>
        <a:bodyPr/>
        <a:lstStyle/>
        <a:p>
          <a:endParaRPr lang="ru-RU"/>
        </a:p>
      </dgm:t>
    </dgm:pt>
    <dgm:pt modelId="{F99983DB-E228-47EA-B9F0-8F8E3D514C79}">
      <dgm:prSet phldrT="[Текст]"/>
      <dgm:spPr/>
      <dgm:t>
        <a:bodyPr/>
        <a:lstStyle/>
        <a:p>
          <a:r>
            <a:rPr lang="ru-RU" b="1" dirty="0" smtClean="0"/>
            <a:t>Судил</a:t>
          </a:r>
          <a:endParaRPr lang="ru-RU" b="1" dirty="0"/>
        </a:p>
      </dgm:t>
    </dgm:pt>
    <dgm:pt modelId="{63264BF0-0E55-457C-9106-B514AE6A2E5B}" type="parTrans" cxnId="{0FE90A9B-1D67-455B-8EDD-DCB3D6835DC1}">
      <dgm:prSet/>
      <dgm:spPr/>
      <dgm:t>
        <a:bodyPr/>
        <a:lstStyle/>
        <a:p>
          <a:endParaRPr lang="ru-RU"/>
        </a:p>
      </dgm:t>
    </dgm:pt>
    <dgm:pt modelId="{4E3D0351-7B02-4516-B26C-842FA45A5EC3}" type="sibTrans" cxnId="{0FE90A9B-1D67-455B-8EDD-DCB3D6835DC1}">
      <dgm:prSet/>
      <dgm:spPr/>
      <dgm:t>
        <a:bodyPr/>
        <a:lstStyle/>
        <a:p>
          <a:endParaRPr lang="ru-RU"/>
        </a:p>
      </dgm:t>
    </dgm:pt>
    <dgm:pt modelId="{DF596DC5-651E-4B60-BC31-8B24CF5743C4}" type="pres">
      <dgm:prSet presAssocID="{DB2DE084-8BEF-4E54-88F2-971FDF4EF325}" presName="linear" presStyleCnt="0">
        <dgm:presLayoutVars>
          <dgm:animLvl val="lvl"/>
          <dgm:resizeHandles val="exact"/>
        </dgm:presLayoutVars>
      </dgm:prSet>
      <dgm:spPr/>
    </dgm:pt>
    <dgm:pt modelId="{27758774-8076-4CCD-90D1-16A3E32DB7A7}" type="pres">
      <dgm:prSet presAssocID="{021EA991-D742-4B57-9E26-8446B585C56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44028DF-6812-4FCC-A5B1-09ADE5E2DEB9}" type="pres">
      <dgm:prSet presAssocID="{021EA991-D742-4B57-9E26-8446B585C56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EB664-8700-4D14-939C-131F5AE51E8C}" type="pres">
      <dgm:prSet presAssocID="{107BE1AD-961F-4666-8063-DADE74FC4A1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0A695B-695D-43D9-B7C0-88EBE985BC21}" type="pres">
      <dgm:prSet presAssocID="{107BE1AD-961F-4666-8063-DADE74FC4A1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FE90A9B-1D67-455B-8EDD-DCB3D6835DC1}" srcId="{021EA991-D742-4B57-9E26-8446B585C56A}" destId="{F99983DB-E228-47EA-B9F0-8F8E3D514C79}" srcOrd="3" destOrd="0" parTransId="{63264BF0-0E55-457C-9106-B514AE6A2E5B}" sibTransId="{4E3D0351-7B02-4516-B26C-842FA45A5EC3}"/>
    <dgm:cxn modelId="{ACC7B37C-EA87-4E37-8DA9-3F3965F29DFA}" type="presOf" srcId="{1ED68C60-09E3-4DB1-BA5B-FE1B92FF87B5}" destId="{344028DF-6812-4FCC-A5B1-09ADE5E2DEB9}" srcOrd="0" destOrd="0" presId="urn:microsoft.com/office/officeart/2005/8/layout/vList2"/>
    <dgm:cxn modelId="{D5607A6A-5CD1-458B-AD2B-10E1633BCE88}" srcId="{021EA991-D742-4B57-9E26-8446B585C56A}" destId="{1ED68C60-09E3-4DB1-BA5B-FE1B92FF87B5}" srcOrd="0" destOrd="0" parTransId="{A1854606-4835-4E1F-AB5C-3AA8F2CFF447}" sibTransId="{25354D5F-8156-4BC0-89EB-B33076E22362}"/>
    <dgm:cxn modelId="{07B8D8E6-BDA8-4A6D-B750-20E3D1E4F2E8}" type="presOf" srcId="{FCF8605E-E7F7-4A71-8DAD-F60E3EFC1C23}" destId="{344028DF-6812-4FCC-A5B1-09ADE5E2DEB9}" srcOrd="0" destOrd="2" presId="urn:microsoft.com/office/officeart/2005/8/layout/vList2"/>
    <dgm:cxn modelId="{3D221D79-5AA7-49A3-BA2D-1E12D6A6CD8F}" type="presOf" srcId="{0DF61CF9-F5AE-4F4A-9CED-5038EE01C693}" destId="{4F0A695B-695D-43D9-B7C0-88EBE985BC21}" srcOrd="0" destOrd="0" presId="urn:microsoft.com/office/officeart/2005/8/layout/vList2"/>
    <dgm:cxn modelId="{E80F209A-182E-4B1C-BEE9-41A3817265C9}" srcId="{107BE1AD-961F-4666-8063-DADE74FC4A1C}" destId="{0DF61CF9-F5AE-4F4A-9CED-5038EE01C693}" srcOrd="0" destOrd="0" parTransId="{030B5920-3665-4755-8302-9687D13CB14D}" sibTransId="{CED31C0C-3A4C-4896-A36F-9EE47F7ED289}"/>
    <dgm:cxn modelId="{D5A94E7B-C94A-4219-BC40-D07F038A5DE0}" srcId="{DB2DE084-8BEF-4E54-88F2-971FDF4EF325}" destId="{107BE1AD-961F-4666-8063-DADE74FC4A1C}" srcOrd="1" destOrd="0" parTransId="{8EE902B7-E178-4662-997F-3B563FB0F029}" sibTransId="{7068D435-F2FF-4592-8E14-B1CF224B272A}"/>
    <dgm:cxn modelId="{AB200265-A7FC-4F85-A375-6DB90270E975}" type="presOf" srcId="{107BE1AD-961F-4666-8063-DADE74FC4A1C}" destId="{218EB664-8700-4D14-939C-131F5AE51E8C}" srcOrd="0" destOrd="0" presId="urn:microsoft.com/office/officeart/2005/8/layout/vList2"/>
    <dgm:cxn modelId="{D15A776B-6AEF-4C44-A37B-4B4A0E168281}" srcId="{021EA991-D742-4B57-9E26-8446B585C56A}" destId="{5C9E32E3-6232-48F9-9702-9009F559B24B}" srcOrd="1" destOrd="0" parTransId="{6E96D3F6-C35F-4B8B-8E41-519574830F77}" sibTransId="{87E59ADC-2E44-4CFE-BC7D-B5E06699052F}"/>
    <dgm:cxn modelId="{4E47F147-2A65-4A72-A40A-F1875B7E1629}" type="presOf" srcId="{021EA991-D742-4B57-9E26-8446B585C56A}" destId="{27758774-8076-4CCD-90D1-16A3E32DB7A7}" srcOrd="0" destOrd="0" presId="urn:microsoft.com/office/officeart/2005/8/layout/vList2"/>
    <dgm:cxn modelId="{C18BE538-D402-4F06-A1B5-1A5DAAB1C721}" srcId="{DB2DE084-8BEF-4E54-88F2-971FDF4EF325}" destId="{021EA991-D742-4B57-9E26-8446B585C56A}" srcOrd="0" destOrd="0" parTransId="{DE138171-FD4A-4C70-A422-EE8247A79152}" sibTransId="{D3AA6EF9-16BB-479C-8CBC-F1530B6FE2BF}"/>
    <dgm:cxn modelId="{D71E48B7-D59B-48C6-80E7-106FA28052F4}" type="presOf" srcId="{F99983DB-E228-47EA-B9F0-8F8E3D514C79}" destId="{344028DF-6812-4FCC-A5B1-09ADE5E2DEB9}" srcOrd="0" destOrd="3" presId="urn:microsoft.com/office/officeart/2005/8/layout/vList2"/>
    <dgm:cxn modelId="{1060BB6B-832A-428A-904B-BCE1FAFF9133}" type="presOf" srcId="{5C9E32E3-6232-48F9-9702-9009F559B24B}" destId="{344028DF-6812-4FCC-A5B1-09ADE5E2DEB9}" srcOrd="0" destOrd="1" presId="urn:microsoft.com/office/officeart/2005/8/layout/vList2"/>
    <dgm:cxn modelId="{B344D474-850D-4019-8BA6-2BC0F50291A2}" srcId="{021EA991-D742-4B57-9E26-8446B585C56A}" destId="{FCF8605E-E7F7-4A71-8DAD-F60E3EFC1C23}" srcOrd="2" destOrd="0" parTransId="{D910DF9F-EC11-4286-B9C8-C10E1EC3838C}" sibTransId="{7034EBCD-A6BD-4F74-8283-507345CDBAD3}"/>
    <dgm:cxn modelId="{539EE691-9627-478E-BD08-04A0F1DCB7A8}" type="presOf" srcId="{DB2DE084-8BEF-4E54-88F2-971FDF4EF325}" destId="{DF596DC5-651E-4B60-BC31-8B24CF5743C4}" srcOrd="0" destOrd="0" presId="urn:microsoft.com/office/officeart/2005/8/layout/vList2"/>
    <dgm:cxn modelId="{B7783777-3F07-4976-AF41-A216C1D96C84}" type="presParOf" srcId="{DF596DC5-651E-4B60-BC31-8B24CF5743C4}" destId="{27758774-8076-4CCD-90D1-16A3E32DB7A7}" srcOrd="0" destOrd="0" presId="urn:microsoft.com/office/officeart/2005/8/layout/vList2"/>
    <dgm:cxn modelId="{738EEAB2-4ED4-40E6-AC8F-ECC2EB72CD66}" type="presParOf" srcId="{DF596DC5-651E-4B60-BC31-8B24CF5743C4}" destId="{344028DF-6812-4FCC-A5B1-09ADE5E2DEB9}" srcOrd="1" destOrd="0" presId="urn:microsoft.com/office/officeart/2005/8/layout/vList2"/>
    <dgm:cxn modelId="{96E6E8D3-B45C-4703-896C-5D3BCA268E64}" type="presParOf" srcId="{DF596DC5-651E-4B60-BC31-8B24CF5743C4}" destId="{218EB664-8700-4D14-939C-131F5AE51E8C}" srcOrd="2" destOrd="0" presId="urn:microsoft.com/office/officeart/2005/8/layout/vList2"/>
    <dgm:cxn modelId="{A5FCDADE-B3B2-4348-8149-8584AEC15DCC}" type="presParOf" srcId="{DF596DC5-651E-4B60-BC31-8B24CF5743C4}" destId="{4F0A695B-695D-43D9-B7C0-88EBE985BC2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4ED82B-3667-4027-892C-BD5CE41DAF4B}" type="doc">
      <dgm:prSet loTypeId="urn:microsoft.com/office/officeart/2005/8/layout/hierarchy2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FFADE13-1A60-4F6D-BEAE-0546E65FC4BD}">
      <dgm:prSet phldrT="[Текст]"/>
      <dgm:spPr/>
      <dgm:t>
        <a:bodyPr/>
        <a:lstStyle/>
        <a:p>
          <a:r>
            <a:rPr lang="ru-RU" b="1" smtClean="0"/>
            <a:t>Волость</a:t>
          </a:r>
          <a:endParaRPr lang="ru-RU" b="1" dirty="0"/>
        </a:p>
      </dgm:t>
    </dgm:pt>
    <dgm:pt modelId="{95849C15-ED11-4907-9B6E-C02B6D74DCF6}" type="parTrans" cxnId="{04E7D936-6BD2-4B4E-B43B-70DD7E75956B}">
      <dgm:prSet/>
      <dgm:spPr/>
      <dgm:t>
        <a:bodyPr/>
        <a:lstStyle/>
        <a:p>
          <a:endParaRPr lang="ru-RU"/>
        </a:p>
      </dgm:t>
    </dgm:pt>
    <dgm:pt modelId="{40013514-9E17-4592-8E02-F826D53846E5}" type="sibTrans" cxnId="{04E7D936-6BD2-4B4E-B43B-70DD7E75956B}">
      <dgm:prSet/>
      <dgm:spPr/>
      <dgm:t>
        <a:bodyPr/>
        <a:lstStyle/>
        <a:p>
          <a:endParaRPr lang="ru-RU"/>
        </a:p>
      </dgm:t>
    </dgm:pt>
    <dgm:pt modelId="{4EA56B2D-2A4F-4D54-9C09-6DF4F3B2E7DC}">
      <dgm:prSet phldrT="[Текст]"/>
      <dgm:spPr/>
      <dgm:t>
        <a:bodyPr/>
        <a:lstStyle/>
        <a:p>
          <a:r>
            <a:rPr lang="ru-RU" b="1" smtClean="0"/>
            <a:t>Община</a:t>
          </a:r>
          <a:endParaRPr lang="ru-RU" b="1" dirty="0"/>
        </a:p>
      </dgm:t>
    </dgm:pt>
    <dgm:pt modelId="{1FC31FE9-1294-44B7-8781-1A75637F9D0A}" type="parTrans" cxnId="{0133F7C3-0B5B-4D6B-9E6B-D0A74A4871E7}">
      <dgm:prSet/>
      <dgm:spPr/>
      <dgm:t>
        <a:bodyPr/>
        <a:lstStyle/>
        <a:p>
          <a:endParaRPr lang="ru-RU"/>
        </a:p>
      </dgm:t>
    </dgm:pt>
    <dgm:pt modelId="{ED46B481-7CD8-4B50-8971-5705DD96FBB6}" type="sibTrans" cxnId="{0133F7C3-0B5B-4D6B-9E6B-D0A74A4871E7}">
      <dgm:prSet/>
      <dgm:spPr/>
      <dgm:t>
        <a:bodyPr/>
        <a:lstStyle/>
        <a:p>
          <a:endParaRPr lang="ru-RU"/>
        </a:p>
      </dgm:t>
    </dgm:pt>
    <dgm:pt modelId="{64F83992-5B10-441F-AB2E-EEC3F70DB1E7}">
      <dgm:prSet phldrT="[Текст]"/>
      <dgm:spPr/>
      <dgm:t>
        <a:bodyPr/>
        <a:lstStyle/>
        <a:p>
          <a:r>
            <a:rPr lang="ru-RU" b="1" smtClean="0"/>
            <a:t>сотники</a:t>
          </a:r>
          <a:endParaRPr lang="ru-RU" b="1" dirty="0"/>
        </a:p>
      </dgm:t>
    </dgm:pt>
    <dgm:pt modelId="{F5DE1BB5-A1C4-4B8F-907A-9EF1AD18A83D}" type="parTrans" cxnId="{6E6DEB3C-B60B-4368-9B73-B6137E949E75}">
      <dgm:prSet/>
      <dgm:spPr/>
      <dgm:t>
        <a:bodyPr/>
        <a:lstStyle/>
        <a:p>
          <a:endParaRPr lang="ru-RU"/>
        </a:p>
      </dgm:t>
    </dgm:pt>
    <dgm:pt modelId="{42CA932C-C251-4FD9-A2B5-324EF9522E8D}" type="sibTrans" cxnId="{6E6DEB3C-B60B-4368-9B73-B6137E949E75}">
      <dgm:prSet/>
      <dgm:spPr/>
      <dgm:t>
        <a:bodyPr/>
        <a:lstStyle/>
        <a:p>
          <a:endParaRPr lang="ru-RU"/>
        </a:p>
      </dgm:t>
    </dgm:pt>
    <dgm:pt modelId="{855E51A5-71BF-44F2-B4FF-DED30323AB3C}">
      <dgm:prSet phldrT="[Текст]"/>
      <dgm:spPr/>
      <dgm:t>
        <a:bodyPr/>
        <a:lstStyle/>
        <a:p>
          <a:r>
            <a:rPr lang="ru-RU" b="1" smtClean="0"/>
            <a:t>тиуны</a:t>
          </a:r>
          <a:endParaRPr lang="ru-RU" b="1" dirty="0"/>
        </a:p>
      </dgm:t>
    </dgm:pt>
    <dgm:pt modelId="{B0027F8F-F813-4FBE-B017-6E3C876D0B06}" type="parTrans" cxnId="{2AF1C9DE-0AD2-46CD-B62A-08EFF8BDA64B}">
      <dgm:prSet/>
      <dgm:spPr/>
      <dgm:t>
        <a:bodyPr/>
        <a:lstStyle/>
        <a:p>
          <a:endParaRPr lang="ru-RU"/>
        </a:p>
      </dgm:t>
    </dgm:pt>
    <dgm:pt modelId="{28480243-B464-4D89-AD97-1260BF509B24}" type="sibTrans" cxnId="{2AF1C9DE-0AD2-46CD-B62A-08EFF8BDA64B}">
      <dgm:prSet/>
      <dgm:spPr/>
      <dgm:t>
        <a:bodyPr/>
        <a:lstStyle/>
        <a:p>
          <a:endParaRPr lang="ru-RU"/>
        </a:p>
      </dgm:t>
    </dgm:pt>
    <dgm:pt modelId="{9CEDC4A4-6EE9-496E-AFBC-34FF404FBF1E}">
      <dgm:prSet phldrT="[Текст]"/>
      <dgm:spPr/>
      <dgm:t>
        <a:bodyPr/>
        <a:lstStyle/>
        <a:p>
          <a:r>
            <a:rPr lang="ru-RU" b="1" smtClean="0"/>
            <a:t>Община</a:t>
          </a:r>
          <a:endParaRPr lang="ru-RU" b="1" dirty="0"/>
        </a:p>
      </dgm:t>
    </dgm:pt>
    <dgm:pt modelId="{29B4DE15-67F6-4962-AB6D-C2F3FFA9299D}" type="parTrans" cxnId="{2D7C8A2A-5546-46E0-BA22-893407705F9D}">
      <dgm:prSet/>
      <dgm:spPr/>
      <dgm:t>
        <a:bodyPr/>
        <a:lstStyle/>
        <a:p>
          <a:endParaRPr lang="ru-RU"/>
        </a:p>
      </dgm:t>
    </dgm:pt>
    <dgm:pt modelId="{6A370BF5-B4DA-4F7C-A22C-DABA689F1F5C}" type="sibTrans" cxnId="{2D7C8A2A-5546-46E0-BA22-893407705F9D}">
      <dgm:prSet/>
      <dgm:spPr/>
      <dgm:t>
        <a:bodyPr/>
        <a:lstStyle/>
        <a:p>
          <a:endParaRPr lang="ru-RU"/>
        </a:p>
      </dgm:t>
    </dgm:pt>
    <dgm:pt modelId="{FC99DC1B-8007-4F80-AED8-2275143A7792}">
      <dgm:prSet phldrT="[Текст]"/>
      <dgm:spPr/>
      <dgm:t>
        <a:bodyPr/>
        <a:lstStyle/>
        <a:p>
          <a:r>
            <a:rPr lang="ru-RU" b="1" smtClean="0"/>
            <a:t>старцы</a:t>
          </a:r>
          <a:endParaRPr lang="ru-RU" b="1" dirty="0"/>
        </a:p>
      </dgm:t>
    </dgm:pt>
    <dgm:pt modelId="{46F089BB-5EF6-4C05-9EB1-6F17A090BDE0}" type="parTrans" cxnId="{5059F627-F407-4452-9B28-565A337E1E4F}">
      <dgm:prSet/>
      <dgm:spPr/>
      <dgm:t>
        <a:bodyPr/>
        <a:lstStyle/>
        <a:p>
          <a:endParaRPr lang="ru-RU"/>
        </a:p>
      </dgm:t>
    </dgm:pt>
    <dgm:pt modelId="{A5AADA34-2DF9-4B8F-B2B0-702B7D35A343}" type="sibTrans" cxnId="{5059F627-F407-4452-9B28-565A337E1E4F}">
      <dgm:prSet/>
      <dgm:spPr/>
      <dgm:t>
        <a:bodyPr/>
        <a:lstStyle/>
        <a:p>
          <a:endParaRPr lang="ru-RU"/>
        </a:p>
      </dgm:t>
    </dgm:pt>
    <dgm:pt modelId="{0FC376EC-F4A3-4A86-A359-BCFB389A80A8}" type="pres">
      <dgm:prSet presAssocID="{864ED82B-3667-4027-892C-BD5CE41DAF4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90CCBE9-98AA-4CFF-B276-A9A465EED0CB}" type="pres">
      <dgm:prSet presAssocID="{0FFADE13-1A60-4F6D-BEAE-0546E65FC4BD}" presName="root1" presStyleCnt="0"/>
      <dgm:spPr/>
    </dgm:pt>
    <dgm:pt modelId="{641663A9-BCF8-48B1-93A0-E5B258D5C19D}" type="pres">
      <dgm:prSet presAssocID="{0FFADE13-1A60-4F6D-BEAE-0546E65FC4BD}" presName="LevelOneTextNode" presStyleLbl="node0" presStyleIdx="0" presStyleCnt="1">
        <dgm:presLayoutVars>
          <dgm:chPref val="3"/>
        </dgm:presLayoutVars>
      </dgm:prSet>
      <dgm:spPr/>
    </dgm:pt>
    <dgm:pt modelId="{C65B5053-6567-4593-B126-BFF280A97C4C}" type="pres">
      <dgm:prSet presAssocID="{0FFADE13-1A60-4F6D-BEAE-0546E65FC4BD}" presName="level2hierChild" presStyleCnt="0"/>
      <dgm:spPr/>
    </dgm:pt>
    <dgm:pt modelId="{3F9DDB46-95A2-4AE9-A12E-85C6EEEE84FC}" type="pres">
      <dgm:prSet presAssocID="{1FC31FE9-1294-44B7-8781-1A75637F9D0A}" presName="conn2-1" presStyleLbl="parChTrans1D2" presStyleIdx="0" presStyleCnt="2"/>
      <dgm:spPr/>
    </dgm:pt>
    <dgm:pt modelId="{2E42D5AD-8029-46A4-AACD-BECDAEE3ADA7}" type="pres">
      <dgm:prSet presAssocID="{1FC31FE9-1294-44B7-8781-1A75637F9D0A}" presName="connTx" presStyleLbl="parChTrans1D2" presStyleIdx="0" presStyleCnt="2"/>
      <dgm:spPr/>
    </dgm:pt>
    <dgm:pt modelId="{C52B99CD-BE08-44F7-8B1C-AE40273F3CD3}" type="pres">
      <dgm:prSet presAssocID="{4EA56B2D-2A4F-4D54-9C09-6DF4F3B2E7DC}" presName="root2" presStyleCnt="0"/>
      <dgm:spPr/>
    </dgm:pt>
    <dgm:pt modelId="{7CF81482-A6CB-47F4-AAA8-DEE9CF4B62BE}" type="pres">
      <dgm:prSet presAssocID="{4EA56B2D-2A4F-4D54-9C09-6DF4F3B2E7DC}" presName="LevelTwoTextNode" presStyleLbl="node2" presStyleIdx="0" presStyleCnt="2">
        <dgm:presLayoutVars>
          <dgm:chPref val="3"/>
        </dgm:presLayoutVars>
      </dgm:prSet>
      <dgm:spPr/>
    </dgm:pt>
    <dgm:pt modelId="{714FB8FF-B434-430E-8F91-9A34BC25DF01}" type="pres">
      <dgm:prSet presAssocID="{4EA56B2D-2A4F-4D54-9C09-6DF4F3B2E7DC}" presName="level3hierChild" presStyleCnt="0"/>
      <dgm:spPr/>
    </dgm:pt>
    <dgm:pt modelId="{7AD90295-EDBA-4786-A0D5-EA06079AA6EB}" type="pres">
      <dgm:prSet presAssocID="{F5DE1BB5-A1C4-4B8F-907A-9EF1AD18A83D}" presName="conn2-1" presStyleLbl="parChTrans1D3" presStyleIdx="0" presStyleCnt="3"/>
      <dgm:spPr/>
    </dgm:pt>
    <dgm:pt modelId="{73CC0B57-6A9A-4D70-9F1A-5FDD1EDA29CC}" type="pres">
      <dgm:prSet presAssocID="{F5DE1BB5-A1C4-4B8F-907A-9EF1AD18A83D}" presName="connTx" presStyleLbl="parChTrans1D3" presStyleIdx="0" presStyleCnt="3"/>
      <dgm:spPr/>
    </dgm:pt>
    <dgm:pt modelId="{326CBAFB-D5E1-4519-B20F-4EF8CFE8C4B5}" type="pres">
      <dgm:prSet presAssocID="{64F83992-5B10-441F-AB2E-EEC3F70DB1E7}" presName="root2" presStyleCnt="0"/>
      <dgm:spPr/>
    </dgm:pt>
    <dgm:pt modelId="{934ABA2F-B425-4D78-8364-DA69DE153937}" type="pres">
      <dgm:prSet presAssocID="{64F83992-5B10-441F-AB2E-EEC3F70DB1E7}" presName="LevelTwoTextNode" presStyleLbl="node3" presStyleIdx="0" presStyleCnt="3">
        <dgm:presLayoutVars>
          <dgm:chPref val="3"/>
        </dgm:presLayoutVars>
      </dgm:prSet>
      <dgm:spPr/>
    </dgm:pt>
    <dgm:pt modelId="{90E417F1-AE8C-45DB-A336-4A9BDAF600DD}" type="pres">
      <dgm:prSet presAssocID="{64F83992-5B10-441F-AB2E-EEC3F70DB1E7}" presName="level3hierChild" presStyleCnt="0"/>
      <dgm:spPr/>
    </dgm:pt>
    <dgm:pt modelId="{7BAF4C2A-1C5E-45E7-BD58-BDAC9F761D3F}" type="pres">
      <dgm:prSet presAssocID="{B0027F8F-F813-4FBE-B017-6E3C876D0B06}" presName="conn2-1" presStyleLbl="parChTrans1D3" presStyleIdx="1" presStyleCnt="3"/>
      <dgm:spPr/>
    </dgm:pt>
    <dgm:pt modelId="{32B220E8-63E7-4D65-8244-4C7D28E208A3}" type="pres">
      <dgm:prSet presAssocID="{B0027F8F-F813-4FBE-B017-6E3C876D0B06}" presName="connTx" presStyleLbl="parChTrans1D3" presStyleIdx="1" presStyleCnt="3"/>
      <dgm:spPr/>
    </dgm:pt>
    <dgm:pt modelId="{FB8DB96E-A10E-4A45-B8FF-6F49AAE360EF}" type="pres">
      <dgm:prSet presAssocID="{855E51A5-71BF-44F2-B4FF-DED30323AB3C}" presName="root2" presStyleCnt="0"/>
      <dgm:spPr/>
    </dgm:pt>
    <dgm:pt modelId="{A03197FE-4BBB-45D6-AF81-22C817E8C980}" type="pres">
      <dgm:prSet presAssocID="{855E51A5-71BF-44F2-B4FF-DED30323AB3C}" presName="LevelTwoTextNode" presStyleLbl="node3" presStyleIdx="1" presStyleCnt="3">
        <dgm:presLayoutVars>
          <dgm:chPref val="3"/>
        </dgm:presLayoutVars>
      </dgm:prSet>
      <dgm:spPr/>
    </dgm:pt>
    <dgm:pt modelId="{BB20E53A-48C3-44BB-88A5-A6A2114E49BC}" type="pres">
      <dgm:prSet presAssocID="{855E51A5-71BF-44F2-B4FF-DED30323AB3C}" presName="level3hierChild" presStyleCnt="0"/>
      <dgm:spPr/>
    </dgm:pt>
    <dgm:pt modelId="{89D2CABD-8C58-482C-82B1-797F7F37568F}" type="pres">
      <dgm:prSet presAssocID="{29B4DE15-67F6-4962-AB6D-C2F3FFA9299D}" presName="conn2-1" presStyleLbl="parChTrans1D2" presStyleIdx="1" presStyleCnt="2"/>
      <dgm:spPr/>
    </dgm:pt>
    <dgm:pt modelId="{B2E799CD-F6DF-492D-8A3F-0921254DD1F8}" type="pres">
      <dgm:prSet presAssocID="{29B4DE15-67F6-4962-AB6D-C2F3FFA9299D}" presName="connTx" presStyleLbl="parChTrans1D2" presStyleIdx="1" presStyleCnt="2"/>
      <dgm:spPr/>
    </dgm:pt>
    <dgm:pt modelId="{56BF5AC9-ED2F-42BF-B0E7-2B5149A91D60}" type="pres">
      <dgm:prSet presAssocID="{9CEDC4A4-6EE9-496E-AFBC-34FF404FBF1E}" presName="root2" presStyleCnt="0"/>
      <dgm:spPr/>
    </dgm:pt>
    <dgm:pt modelId="{2F9C146E-29B8-4DAC-9D79-D05FABE5E6F8}" type="pres">
      <dgm:prSet presAssocID="{9CEDC4A4-6EE9-496E-AFBC-34FF404FBF1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7C1827-B674-40F4-86CE-2140AE7A8677}" type="pres">
      <dgm:prSet presAssocID="{9CEDC4A4-6EE9-496E-AFBC-34FF404FBF1E}" presName="level3hierChild" presStyleCnt="0"/>
      <dgm:spPr/>
    </dgm:pt>
    <dgm:pt modelId="{2A144E5B-C842-4903-A980-52B5464DA427}" type="pres">
      <dgm:prSet presAssocID="{46F089BB-5EF6-4C05-9EB1-6F17A090BDE0}" presName="conn2-1" presStyleLbl="parChTrans1D3" presStyleIdx="2" presStyleCnt="3"/>
      <dgm:spPr/>
    </dgm:pt>
    <dgm:pt modelId="{AA8A4380-6809-4FAF-AE2F-A7709DAA8F0B}" type="pres">
      <dgm:prSet presAssocID="{46F089BB-5EF6-4C05-9EB1-6F17A090BDE0}" presName="connTx" presStyleLbl="parChTrans1D3" presStyleIdx="2" presStyleCnt="3"/>
      <dgm:spPr/>
    </dgm:pt>
    <dgm:pt modelId="{674DE797-D2F1-43C5-8AD1-6BBE6A0544B5}" type="pres">
      <dgm:prSet presAssocID="{FC99DC1B-8007-4F80-AED8-2275143A7792}" presName="root2" presStyleCnt="0"/>
      <dgm:spPr/>
    </dgm:pt>
    <dgm:pt modelId="{8B8F163A-BC99-45B5-AABF-868380344674}" type="pres">
      <dgm:prSet presAssocID="{FC99DC1B-8007-4F80-AED8-2275143A7792}" presName="LevelTwoTextNode" presStyleLbl="node3" presStyleIdx="2" presStyleCnt="3">
        <dgm:presLayoutVars>
          <dgm:chPref val="3"/>
        </dgm:presLayoutVars>
      </dgm:prSet>
      <dgm:spPr/>
    </dgm:pt>
    <dgm:pt modelId="{EAE2EACA-9D0E-4A18-99A9-2AF89F27796E}" type="pres">
      <dgm:prSet presAssocID="{FC99DC1B-8007-4F80-AED8-2275143A7792}" presName="level3hierChild" presStyleCnt="0"/>
      <dgm:spPr/>
    </dgm:pt>
  </dgm:ptLst>
  <dgm:cxnLst>
    <dgm:cxn modelId="{BA27E226-DC6A-489E-9C33-E6A7352A8283}" type="presOf" srcId="{B0027F8F-F813-4FBE-B017-6E3C876D0B06}" destId="{7BAF4C2A-1C5E-45E7-BD58-BDAC9F761D3F}" srcOrd="0" destOrd="0" presId="urn:microsoft.com/office/officeart/2005/8/layout/hierarchy2"/>
    <dgm:cxn modelId="{F5E356A0-E710-4343-9410-53CD67D5B2F9}" type="presOf" srcId="{0FFADE13-1A60-4F6D-BEAE-0546E65FC4BD}" destId="{641663A9-BCF8-48B1-93A0-E5B258D5C19D}" srcOrd="0" destOrd="0" presId="urn:microsoft.com/office/officeart/2005/8/layout/hierarchy2"/>
    <dgm:cxn modelId="{EAD903D4-2809-45C2-A100-4ACE0201EE7D}" type="presOf" srcId="{9CEDC4A4-6EE9-496E-AFBC-34FF404FBF1E}" destId="{2F9C146E-29B8-4DAC-9D79-D05FABE5E6F8}" srcOrd="0" destOrd="0" presId="urn:microsoft.com/office/officeart/2005/8/layout/hierarchy2"/>
    <dgm:cxn modelId="{2D7C8A2A-5546-46E0-BA22-893407705F9D}" srcId="{0FFADE13-1A60-4F6D-BEAE-0546E65FC4BD}" destId="{9CEDC4A4-6EE9-496E-AFBC-34FF404FBF1E}" srcOrd="1" destOrd="0" parTransId="{29B4DE15-67F6-4962-AB6D-C2F3FFA9299D}" sibTransId="{6A370BF5-B4DA-4F7C-A22C-DABA689F1F5C}"/>
    <dgm:cxn modelId="{04D015AB-B420-4F96-92DF-618D91389D4F}" type="presOf" srcId="{B0027F8F-F813-4FBE-B017-6E3C876D0B06}" destId="{32B220E8-63E7-4D65-8244-4C7D28E208A3}" srcOrd="1" destOrd="0" presId="urn:microsoft.com/office/officeart/2005/8/layout/hierarchy2"/>
    <dgm:cxn modelId="{04E7D936-6BD2-4B4E-B43B-70DD7E75956B}" srcId="{864ED82B-3667-4027-892C-BD5CE41DAF4B}" destId="{0FFADE13-1A60-4F6D-BEAE-0546E65FC4BD}" srcOrd="0" destOrd="0" parTransId="{95849C15-ED11-4907-9B6E-C02B6D74DCF6}" sibTransId="{40013514-9E17-4592-8E02-F826D53846E5}"/>
    <dgm:cxn modelId="{978C68D5-A19D-4202-BC6C-208E65915409}" type="presOf" srcId="{F5DE1BB5-A1C4-4B8F-907A-9EF1AD18A83D}" destId="{7AD90295-EDBA-4786-A0D5-EA06079AA6EB}" srcOrd="0" destOrd="0" presId="urn:microsoft.com/office/officeart/2005/8/layout/hierarchy2"/>
    <dgm:cxn modelId="{0460594C-4D3D-4E84-91DF-8E540F27D805}" type="presOf" srcId="{864ED82B-3667-4027-892C-BD5CE41DAF4B}" destId="{0FC376EC-F4A3-4A86-A359-BCFB389A80A8}" srcOrd="0" destOrd="0" presId="urn:microsoft.com/office/officeart/2005/8/layout/hierarchy2"/>
    <dgm:cxn modelId="{0133F7C3-0B5B-4D6B-9E6B-D0A74A4871E7}" srcId="{0FFADE13-1A60-4F6D-BEAE-0546E65FC4BD}" destId="{4EA56B2D-2A4F-4D54-9C09-6DF4F3B2E7DC}" srcOrd="0" destOrd="0" parTransId="{1FC31FE9-1294-44B7-8781-1A75637F9D0A}" sibTransId="{ED46B481-7CD8-4B50-8971-5705DD96FBB6}"/>
    <dgm:cxn modelId="{2AF1C9DE-0AD2-46CD-B62A-08EFF8BDA64B}" srcId="{4EA56B2D-2A4F-4D54-9C09-6DF4F3B2E7DC}" destId="{855E51A5-71BF-44F2-B4FF-DED30323AB3C}" srcOrd="1" destOrd="0" parTransId="{B0027F8F-F813-4FBE-B017-6E3C876D0B06}" sibTransId="{28480243-B464-4D89-AD97-1260BF509B24}"/>
    <dgm:cxn modelId="{ACC6896D-725C-4BF6-9735-A451E1BC4186}" type="presOf" srcId="{64F83992-5B10-441F-AB2E-EEC3F70DB1E7}" destId="{934ABA2F-B425-4D78-8364-DA69DE153937}" srcOrd="0" destOrd="0" presId="urn:microsoft.com/office/officeart/2005/8/layout/hierarchy2"/>
    <dgm:cxn modelId="{E7A8D4E8-F853-47AE-9CA8-70C3CCE59B21}" type="presOf" srcId="{4EA56B2D-2A4F-4D54-9C09-6DF4F3B2E7DC}" destId="{7CF81482-A6CB-47F4-AAA8-DEE9CF4B62BE}" srcOrd="0" destOrd="0" presId="urn:microsoft.com/office/officeart/2005/8/layout/hierarchy2"/>
    <dgm:cxn modelId="{CD60B70D-55B4-4EE0-B6CC-EE86930E798B}" type="presOf" srcId="{46F089BB-5EF6-4C05-9EB1-6F17A090BDE0}" destId="{AA8A4380-6809-4FAF-AE2F-A7709DAA8F0B}" srcOrd="1" destOrd="0" presId="urn:microsoft.com/office/officeart/2005/8/layout/hierarchy2"/>
    <dgm:cxn modelId="{C9BE4497-993E-4AB6-AAD8-09437C439531}" type="presOf" srcId="{1FC31FE9-1294-44B7-8781-1A75637F9D0A}" destId="{3F9DDB46-95A2-4AE9-A12E-85C6EEEE84FC}" srcOrd="0" destOrd="0" presId="urn:microsoft.com/office/officeart/2005/8/layout/hierarchy2"/>
    <dgm:cxn modelId="{6E6DEB3C-B60B-4368-9B73-B6137E949E75}" srcId="{4EA56B2D-2A4F-4D54-9C09-6DF4F3B2E7DC}" destId="{64F83992-5B10-441F-AB2E-EEC3F70DB1E7}" srcOrd="0" destOrd="0" parTransId="{F5DE1BB5-A1C4-4B8F-907A-9EF1AD18A83D}" sibTransId="{42CA932C-C251-4FD9-A2B5-324EF9522E8D}"/>
    <dgm:cxn modelId="{5059F627-F407-4452-9B28-565A337E1E4F}" srcId="{9CEDC4A4-6EE9-496E-AFBC-34FF404FBF1E}" destId="{FC99DC1B-8007-4F80-AED8-2275143A7792}" srcOrd="0" destOrd="0" parTransId="{46F089BB-5EF6-4C05-9EB1-6F17A090BDE0}" sibTransId="{A5AADA34-2DF9-4B8F-B2B0-702B7D35A343}"/>
    <dgm:cxn modelId="{9D4A24F9-DACD-4536-A563-0DC853BD241D}" type="presOf" srcId="{FC99DC1B-8007-4F80-AED8-2275143A7792}" destId="{8B8F163A-BC99-45B5-AABF-868380344674}" srcOrd="0" destOrd="0" presId="urn:microsoft.com/office/officeart/2005/8/layout/hierarchy2"/>
    <dgm:cxn modelId="{AD83C6D9-AD64-449A-9C20-27FC505E7E9E}" type="presOf" srcId="{29B4DE15-67F6-4962-AB6D-C2F3FFA9299D}" destId="{89D2CABD-8C58-482C-82B1-797F7F37568F}" srcOrd="0" destOrd="0" presId="urn:microsoft.com/office/officeart/2005/8/layout/hierarchy2"/>
    <dgm:cxn modelId="{D842FE7F-995A-4DB3-AF7A-7871C8BC470E}" type="presOf" srcId="{29B4DE15-67F6-4962-AB6D-C2F3FFA9299D}" destId="{B2E799CD-F6DF-492D-8A3F-0921254DD1F8}" srcOrd="1" destOrd="0" presId="urn:microsoft.com/office/officeart/2005/8/layout/hierarchy2"/>
    <dgm:cxn modelId="{E814AA28-7F35-4679-BBB4-D58E260659DC}" type="presOf" srcId="{1FC31FE9-1294-44B7-8781-1A75637F9D0A}" destId="{2E42D5AD-8029-46A4-AACD-BECDAEE3ADA7}" srcOrd="1" destOrd="0" presId="urn:microsoft.com/office/officeart/2005/8/layout/hierarchy2"/>
    <dgm:cxn modelId="{A9DEBEF2-A946-43DF-A1A8-83EA0806849D}" type="presOf" srcId="{F5DE1BB5-A1C4-4B8F-907A-9EF1AD18A83D}" destId="{73CC0B57-6A9A-4D70-9F1A-5FDD1EDA29CC}" srcOrd="1" destOrd="0" presId="urn:microsoft.com/office/officeart/2005/8/layout/hierarchy2"/>
    <dgm:cxn modelId="{7E6AC863-2C61-4AFF-95EA-D7C1FD302CC7}" type="presOf" srcId="{855E51A5-71BF-44F2-B4FF-DED30323AB3C}" destId="{A03197FE-4BBB-45D6-AF81-22C817E8C980}" srcOrd="0" destOrd="0" presId="urn:microsoft.com/office/officeart/2005/8/layout/hierarchy2"/>
    <dgm:cxn modelId="{CA254D34-E048-471E-BE99-D1B42700F530}" type="presOf" srcId="{46F089BB-5EF6-4C05-9EB1-6F17A090BDE0}" destId="{2A144E5B-C842-4903-A980-52B5464DA427}" srcOrd="0" destOrd="0" presId="urn:microsoft.com/office/officeart/2005/8/layout/hierarchy2"/>
    <dgm:cxn modelId="{150838E1-D462-4864-8B5E-DC7A04F82863}" type="presParOf" srcId="{0FC376EC-F4A3-4A86-A359-BCFB389A80A8}" destId="{490CCBE9-98AA-4CFF-B276-A9A465EED0CB}" srcOrd="0" destOrd="0" presId="urn:microsoft.com/office/officeart/2005/8/layout/hierarchy2"/>
    <dgm:cxn modelId="{5A4F2E2E-B329-40A4-AB92-2B6185B66CF1}" type="presParOf" srcId="{490CCBE9-98AA-4CFF-B276-A9A465EED0CB}" destId="{641663A9-BCF8-48B1-93A0-E5B258D5C19D}" srcOrd="0" destOrd="0" presId="urn:microsoft.com/office/officeart/2005/8/layout/hierarchy2"/>
    <dgm:cxn modelId="{C45CB419-7EAD-4609-9455-C0D5101CC320}" type="presParOf" srcId="{490CCBE9-98AA-4CFF-B276-A9A465EED0CB}" destId="{C65B5053-6567-4593-B126-BFF280A97C4C}" srcOrd="1" destOrd="0" presId="urn:microsoft.com/office/officeart/2005/8/layout/hierarchy2"/>
    <dgm:cxn modelId="{5FC2FD28-0EA7-48D5-A3B4-1E470BEED725}" type="presParOf" srcId="{C65B5053-6567-4593-B126-BFF280A97C4C}" destId="{3F9DDB46-95A2-4AE9-A12E-85C6EEEE84FC}" srcOrd="0" destOrd="0" presId="urn:microsoft.com/office/officeart/2005/8/layout/hierarchy2"/>
    <dgm:cxn modelId="{B2AC6ACF-A917-43A9-B919-1065FEA67A0D}" type="presParOf" srcId="{3F9DDB46-95A2-4AE9-A12E-85C6EEEE84FC}" destId="{2E42D5AD-8029-46A4-AACD-BECDAEE3ADA7}" srcOrd="0" destOrd="0" presId="urn:microsoft.com/office/officeart/2005/8/layout/hierarchy2"/>
    <dgm:cxn modelId="{3C40A974-30A1-4A0B-9672-6694B0857C76}" type="presParOf" srcId="{C65B5053-6567-4593-B126-BFF280A97C4C}" destId="{C52B99CD-BE08-44F7-8B1C-AE40273F3CD3}" srcOrd="1" destOrd="0" presId="urn:microsoft.com/office/officeart/2005/8/layout/hierarchy2"/>
    <dgm:cxn modelId="{B355557D-D79A-4734-94A5-D2E08DAD649D}" type="presParOf" srcId="{C52B99CD-BE08-44F7-8B1C-AE40273F3CD3}" destId="{7CF81482-A6CB-47F4-AAA8-DEE9CF4B62BE}" srcOrd="0" destOrd="0" presId="urn:microsoft.com/office/officeart/2005/8/layout/hierarchy2"/>
    <dgm:cxn modelId="{CABEABEA-B67A-4050-88E1-A928399679F7}" type="presParOf" srcId="{C52B99CD-BE08-44F7-8B1C-AE40273F3CD3}" destId="{714FB8FF-B434-430E-8F91-9A34BC25DF01}" srcOrd="1" destOrd="0" presId="urn:microsoft.com/office/officeart/2005/8/layout/hierarchy2"/>
    <dgm:cxn modelId="{E8417755-53EB-478C-AADE-152C393BDE04}" type="presParOf" srcId="{714FB8FF-B434-430E-8F91-9A34BC25DF01}" destId="{7AD90295-EDBA-4786-A0D5-EA06079AA6EB}" srcOrd="0" destOrd="0" presId="urn:microsoft.com/office/officeart/2005/8/layout/hierarchy2"/>
    <dgm:cxn modelId="{6EE754D2-6F07-4230-82A3-C5F8B7C2B473}" type="presParOf" srcId="{7AD90295-EDBA-4786-A0D5-EA06079AA6EB}" destId="{73CC0B57-6A9A-4D70-9F1A-5FDD1EDA29CC}" srcOrd="0" destOrd="0" presId="urn:microsoft.com/office/officeart/2005/8/layout/hierarchy2"/>
    <dgm:cxn modelId="{E21DDA75-64A2-4615-B145-87DE47BB1C07}" type="presParOf" srcId="{714FB8FF-B434-430E-8F91-9A34BC25DF01}" destId="{326CBAFB-D5E1-4519-B20F-4EF8CFE8C4B5}" srcOrd="1" destOrd="0" presId="urn:microsoft.com/office/officeart/2005/8/layout/hierarchy2"/>
    <dgm:cxn modelId="{6929EA2E-B95B-4FDD-A727-F95E1A177005}" type="presParOf" srcId="{326CBAFB-D5E1-4519-B20F-4EF8CFE8C4B5}" destId="{934ABA2F-B425-4D78-8364-DA69DE153937}" srcOrd="0" destOrd="0" presId="urn:microsoft.com/office/officeart/2005/8/layout/hierarchy2"/>
    <dgm:cxn modelId="{91286344-89CF-4E9E-A2AD-B08C499CCA88}" type="presParOf" srcId="{326CBAFB-D5E1-4519-B20F-4EF8CFE8C4B5}" destId="{90E417F1-AE8C-45DB-A336-4A9BDAF600DD}" srcOrd="1" destOrd="0" presId="urn:microsoft.com/office/officeart/2005/8/layout/hierarchy2"/>
    <dgm:cxn modelId="{F3DB14FF-952F-43C8-832C-E03D3A3DAE4B}" type="presParOf" srcId="{714FB8FF-B434-430E-8F91-9A34BC25DF01}" destId="{7BAF4C2A-1C5E-45E7-BD58-BDAC9F761D3F}" srcOrd="2" destOrd="0" presId="urn:microsoft.com/office/officeart/2005/8/layout/hierarchy2"/>
    <dgm:cxn modelId="{134F73D0-1D11-48F2-B840-13C3F5570C9D}" type="presParOf" srcId="{7BAF4C2A-1C5E-45E7-BD58-BDAC9F761D3F}" destId="{32B220E8-63E7-4D65-8244-4C7D28E208A3}" srcOrd="0" destOrd="0" presId="urn:microsoft.com/office/officeart/2005/8/layout/hierarchy2"/>
    <dgm:cxn modelId="{C34A0889-E4C8-4EAC-9D12-97FCCCE7CDD1}" type="presParOf" srcId="{714FB8FF-B434-430E-8F91-9A34BC25DF01}" destId="{FB8DB96E-A10E-4A45-B8FF-6F49AAE360EF}" srcOrd="3" destOrd="0" presId="urn:microsoft.com/office/officeart/2005/8/layout/hierarchy2"/>
    <dgm:cxn modelId="{2A06894D-5BFF-4CDC-9140-E7893EE14741}" type="presParOf" srcId="{FB8DB96E-A10E-4A45-B8FF-6F49AAE360EF}" destId="{A03197FE-4BBB-45D6-AF81-22C817E8C980}" srcOrd="0" destOrd="0" presId="urn:microsoft.com/office/officeart/2005/8/layout/hierarchy2"/>
    <dgm:cxn modelId="{637589F0-A2C6-473F-BCED-CC030A95E9EB}" type="presParOf" srcId="{FB8DB96E-A10E-4A45-B8FF-6F49AAE360EF}" destId="{BB20E53A-48C3-44BB-88A5-A6A2114E49BC}" srcOrd="1" destOrd="0" presId="urn:microsoft.com/office/officeart/2005/8/layout/hierarchy2"/>
    <dgm:cxn modelId="{8FDE321D-AF44-4F5B-A4C3-244796852D7C}" type="presParOf" srcId="{C65B5053-6567-4593-B126-BFF280A97C4C}" destId="{89D2CABD-8C58-482C-82B1-797F7F37568F}" srcOrd="2" destOrd="0" presId="urn:microsoft.com/office/officeart/2005/8/layout/hierarchy2"/>
    <dgm:cxn modelId="{A5F931BE-2B4E-4F82-983E-A82C7AF68B86}" type="presParOf" srcId="{89D2CABD-8C58-482C-82B1-797F7F37568F}" destId="{B2E799CD-F6DF-492D-8A3F-0921254DD1F8}" srcOrd="0" destOrd="0" presId="urn:microsoft.com/office/officeart/2005/8/layout/hierarchy2"/>
    <dgm:cxn modelId="{237CA7FC-98AA-471B-AC89-7340BFE996A9}" type="presParOf" srcId="{C65B5053-6567-4593-B126-BFF280A97C4C}" destId="{56BF5AC9-ED2F-42BF-B0E7-2B5149A91D60}" srcOrd="3" destOrd="0" presId="urn:microsoft.com/office/officeart/2005/8/layout/hierarchy2"/>
    <dgm:cxn modelId="{0A0D4E2F-0105-4EAE-8E45-BC5FC57E3AED}" type="presParOf" srcId="{56BF5AC9-ED2F-42BF-B0E7-2B5149A91D60}" destId="{2F9C146E-29B8-4DAC-9D79-D05FABE5E6F8}" srcOrd="0" destOrd="0" presId="urn:microsoft.com/office/officeart/2005/8/layout/hierarchy2"/>
    <dgm:cxn modelId="{1FF002C5-A451-4E5E-9DD8-9F3BC5D2789B}" type="presParOf" srcId="{56BF5AC9-ED2F-42BF-B0E7-2B5149A91D60}" destId="{7A7C1827-B674-40F4-86CE-2140AE7A8677}" srcOrd="1" destOrd="0" presId="urn:microsoft.com/office/officeart/2005/8/layout/hierarchy2"/>
    <dgm:cxn modelId="{57C1C093-7003-4A86-8A94-2C07273549F7}" type="presParOf" srcId="{7A7C1827-B674-40F4-86CE-2140AE7A8677}" destId="{2A144E5B-C842-4903-A980-52B5464DA427}" srcOrd="0" destOrd="0" presId="urn:microsoft.com/office/officeart/2005/8/layout/hierarchy2"/>
    <dgm:cxn modelId="{23465CD7-1014-47AC-B4C5-54DE035EE77F}" type="presParOf" srcId="{2A144E5B-C842-4903-A980-52B5464DA427}" destId="{AA8A4380-6809-4FAF-AE2F-A7709DAA8F0B}" srcOrd="0" destOrd="0" presId="urn:microsoft.com/office/officeart/2005/8/layout/hierarchy2"/>
    <dgm:cxn modelId="{5AE52FC0-22A8-4271-A5DD-4F8D58C35397}" type="presParOf" srcId="{7A7C1827-B674-40F4-86CE-2140AE7A8677}" destId="{674DE797-D2F1-43C5-8AD1-6BBE6A0544B5}" srcOrd="1" destOrd="0" presId="urn:microsoft.com/office/officeart/2005/8/layout/hierarchy2"/>
    <dgm:cxn modelId="{3252FC26-84A4-47B3-84B0-512D4A833223}" type="presParOf" srcId="{674DE797-D2F1-43C5-8AD1-6BBE6A0544B5}" destId="{8B8F163A-BC99-45B5-AABF-868380344674}" srcOrd="0" destOrd="0" presId="urn:microsoft.com/office/officeart/2005/8/layout/hierarchy2"/>
    <dgm:cxn modelId="{86A5A845-7F0C-485F-B67D-C470DF67A647}" type="presParOf" srcId="{674DE797-D2F1-43C5-8AD1-6BBE6A0544B5}" destId="{EAE2EACA-9D0E-4A18-99A9-2AF89F27796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B7516E-41CB-4A74-9259-C0892A72E8A6}" type="doc">
      <dgm:prSet loTypeId="urn:microsoft.com/office/officeart/2005/8/layout/arrow5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652825-9572-47A7-BCBF-0F7BC199B985}">
      <dgm:prSet phldrT="[Текст]"/>
      <dgm:spPr/>
      <dgm:t>
        <a:bodyPr/>
        <a:lstStyle/>
        <a:p>
          <a:r>
            <a:rPr lang="ru-RU" b="1" dirty="0" smtClean="0"/>
            <a:t>Город</a:t>
          </a:r>
          <a:endParaRPr lang="ru-RU" b="1" dirty="0"/>
        </a:p>
      </dgm:t>
    </dgm:pt>
    <dgm:pt modelId="{4AA45406-E061-41B9-AB9B-4FDA01360F99}" type="parTrans" cxnId="{9E29B03A-44FC-4144-91EB-0798FD45C053}">
      <dgm:prSet/>
      <dgm:spPr/>
      <dgm:t>
        <a:bodyPr/>
        <a:lstStyle/>
        <a:p>
          <a:endParaRPr lang="ru-RU"/>
        </a:p>
      </dgm:t>
    </dgm:pt>
    <dgm:pt modelId="{3B855FF7-14F8-4E97-9000-8D54B2C41410}" type="sibTrans" cxnId="{9E29B03A-44FC-4144-91EB-0798FD45C053}">
      <dgm:prSet/>
      <dgm:spPr/>
      <dgm:t>
        <a:bodyPr/>
        <a:lstStyle/>
        <a:p>
          <a:endParaRPr lang="ru-RU"/>
        </a:p>
      </dgm:t>
    </dgm:pt>
    <dgm:pt modelId="{47FFEC1F-7E95-41CD-8709-B83A8AB14C21}">
      <dgm:prSet phldrT="[Текст]"/>
      <dgm:spPr/>
      <dgm:t>
        <a:bodyPr/>
        <a:lstStyle/>
        <a:p>
          <a:r>
            <a:rPr lang="ru-RU" b="1" dirty="0" smtClean="0"/>
            <a:t>Вече</a:t>
          </a:r>
          <a:endParaRPr lang="ru-RU" b="1" dirty="0"/>
        </a:p>
      </dgm:t>
    </dgm:pt>
    <dgm:pt modelId="{56C29C1C-C9F2-4BF0-9F63-7C7C19D1F95D}" type="parTrans" cxnId="{6EF85615-9D59-4B0E-958C-94C1B4D342A8}">
      <dgm:prSet/>
      <dgm:spPr/>
      <dgm:t>
        <a:bodyPr/>
        <a:lstStyle/>
        <a:p>
          <a:endParaRPr lang="ru-RU"/>
        </a:p>
      </dgm:t>
    </dgm:pt>
    <dgm:pt modelId="{C808B714-7A61-43C7-ACF1-39810C4A9608}" type="sibTrans" cxnId="{6EF85615-9D59-4B0E-958C-94C1B4D342A8}">
      <dgm:prSet/>
      <dgm:spPr/>
      <dgm:t>
        <a:bodyPr/>
        <a:lstStyle/>
        <a:p>
          <a:endParaRPr lang="ru-RU"/>
        </a:p>
      </dgm:t>
    </dgm:pt>
    <dgm:pt modelId="{A9860817-6242-4F74-8B9D-674B4692ADE8}" type="pres">
      <dgm:prSet presAssocID="{01B7516E-41CB-4A74-9259-C0892A72E8A6}" presName="diagram" presStyleCnt="0">
        <dgm:presLayoutVars>
          <dgm:dir/>
          <dgm:resizeHandles val="exact"/>
        </dgm:presLayoutVars>
      </dgm:prSet>
      <dgm:spPr/>
    </dgm:pt>
    <dgm:pt modelId="{120BC15F-CE78-4BFF-9483-2A69CF1B59A8}" type="pres">
      <dgm:prSet presAssocID="{D1652825-9572-47A7-BCBF-0F7BC199B985}" presName="arrow" presStyleLbl="node1" presStyleIdx="0" presStyleCnt="2" custRadScaleRad="100144" custRadScaleInc="1102">
        <dgm:presLayoutVars>
          <dgm:bulletEnabled val="1"/>
        </dgm:presLayoutVars>
      </dgm:prSet>
      <dgm:spPr/>
    </dgm:pt>
    <dgm:pt modelId="{A826A44C-A251-46C8-AEED-DE954D6A10B7}" type="pres">
      <dgm:prSet presAssocID="{47FFEC1F-7E95-41CD-8709-B83A8AB14C21}" presName="arrow" presStyleLbl="node1" presStyleIdx="1" presStyleCnt="2">
        <dgm:presLayoutVars>
          <dgm:bulletEnabled val="1"/>
        </dgm:presLayoutVars>
      </dgm:prSet>
      <dgm:spPr/>
    </dgm:pt>
  </dgm:ptLst>
  <dgm:cxnLst>
    <dgm:cxn modelId="{9E29B03A-44FC-4144-91EB-0798FD45C053}" srcId="{01B7516E-41CB-4A74-9259-C0892A72E8A6}" destId="{D1652825-9572-47A7-BCBF-0F7BC199B985}" srcOrd="0" destOrd="0" parTransId="{4AA45406-E061-41B9-AB9B-4FDA01360F99}" sibTransId="{3B855FF7-14F8-4E97-9000-8D54B2C41410}"/>
    <dgm:cxn modelId="{A081675A-EF57-4B4A-96ED-E291C4FD980C}" type="presOf" srcId="{01B7516E-41CB-4A74-9259-C0892A72E8A6}" destId="{A9860817-6242-4F74-8B9D-674B4692ADE8}" srcOrd="0" destOrd="0" presId="urn:microsoft.com/office/officeart/2005/8/layout/arrow5"/>
    <dgm:cxn modelId="{8CF47044-0513-486D-B52D-F152BCCB084C}" type="presOf" srcId="{D1652825-9572-47A7-BCBF-0F7BC199B985}" destId="{120BC15F-CE78-4BFF-9483-2A69CF1B59A8}" srcOrd="0" destOrd="0" presId="urn:microsoft.com/office/officeart/2005/8/layout/arrow5"/>
    <dgm:cxn modelId="{6EF85615-9D59-4B0E-958C-94C1B4D342A8}" srcId="{01B7516E-41CB-4A74-9259-C0892A72E8A6}" destId="{47FFEC1F-7E95-41CD-8709-B83A8AB14C21}" srcOrd="1" destOrd="0" parTransId="{56C29C1C-C9F2-4BF0-9F63-7C7C19D1F95D}" sibTransId="{C808B714-7A61-43C7-ACF1-39810C4A9608}"/>
    <dgm:cxn modelId="{C0DBCCF6-AB4D-4E41-B416-5A66451C1DB4}" type="presOf" srcId="{47FFEC1F-7E95-41CD-8709-B83A8AB14C21}" destId="{A826A44C-A251-46C8-AEED-DE954D6A10B7}" srcOrd="0" destOrd="0" presId="urn:microsoft.com/office/officeart/2005/8/layout/arrow5"/>
    <dgm:cxn modelId="{A1F4D18E-3F86-404D-ADFD-6BBBE9AEB80B}" type="presParOf" srcId="{A9860817-6242-4F74-8B9D-674B4692ADE8}" destId="{120BC15F-CE78-4BFF-9483-2A69CF1B59A8}" srcOrd="0" destOrd="0" presId="urn:microsoft.com/office/officeart/2005/8/layout/arrow5"/>
    <dgm:cxn modelId="{189B7A9C-24FC-4362-ACE9-272AAA0AE31D}" type="presParOf" srcId="{A9860817-6242-4F74-8B9D-674B4692ADE8}" destId="{A826A44C-A251-46C8-AEED-DE954D6A10B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90A05-4BAB-4BBB-925E-C05B6803E008}">
      <dsp:nvSpPr>
        <dsp:cNvPr id="0" name=""/>
        <dsp:cNvSpPr/>
      </dsp:nvSpPr>
      <dsp:spPr>
        <a:xfrm>
          <a:off x="0" y="2173032"/>
          <a:ext cx="6072335" cy="14257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Волость</a:t>
          </a:r>
          <a:endParaRPr lang="ru-RU" sz="4400" b="1" kern="1200" dirty="0"/>
        </a:p>
      </dsp:txBody>
      <dsp:txXfrm>
        <a:off x="0" y="2173032"/>
        <a:ext cx="6072335" cy="769901"/>
      </dsp:txXfrm>
    </dsp:sp>
    <dsp:sp modelId="{72F2BEB1-AF1B-480C-9A8F-E7AC615797F9}">
      <dsp:nvSpPr>
        <dsp:cNvPr id="0" name=""/>
        <dsp:cNvSpPr/>
      </dsp:nvSpPr>
      <dsp:spPr>
        <a:xfrm>
          <a:off x="0" y="2914419"/>
          <a:ext cx="3036167" cy="65584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49530" rIns="277368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Весь</a:t>
          </a:r>
          <a:endParaRPr lang="ru-RU" sz="3900" b="1" kern="1200" dirty="0"/>
        </a:p>
      </dsp:txBody>
      <dsp:txXfrm>
        <a:off x="0" y="2914419"/>
        <a:ext cx="3036167" cy="655842"/>
      </dsp:txXfrm>
    </dsp:sp>
    <dsp:sp modelId="{181AB48D-2B7F-43EB-8AE1-DD30D711C085}">
      <dsp:nvSpPr>
        <dsp:cNvPr id="0" name=""/>
        <dsp:cNvSpPr/>
      </dsp:nvSpPr>
      <dsp:spPr>
        <a:xfrm>
          <a:off x="3036167" y="2894461"/>
          <a:ext cx="3036167" cy="655842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49530" rIns="277368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Село</a:t>
          </a:r>
          <a:endParaRPr lang="ru-RU" sz="3900" b="1" kern="1200" dirty="0"/>
        </a:p>
      </dsp:txBody>
      <dsp:txXfrm>
        <a:off x="3036167" y="2894461"/>
        <a:ext cx="3036167" cy="655842"/>
      </dsp:txXfrm>
    </dsp:sp>
    <dsp:sp modelId="{AAA0BCA5-14DF-4B6F-8AD6-0822C5AC771C}">
      <dsp:nvSpPr>
        <dsp:cNvPr id="0" name=""/>
        <dsp:cNvSpPr/>
      </dsp:nvSpPr>
      <dsp:spPr>
        <a:xfrm rot="10800000">
          <a:off x="0" y="1623"/>
          <a:ext cx="6072335" cy="2192794"/>
        </a:xfrm>
        <a:prstGeom prst="upArrowCallou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Княжество( земля)</a:t>
          </a:r>
          <a:endParaRPr lang="ru-RU" sz="4400" b="1" kern="1200" dirty="0"/>
        </a:p>
      </dsp:txBody>
      <dsp:txXfrm rot="10800000">
        <a:off x="0" y="1623"/>
        <a:ext cx="6072335" cy="1424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0002D-46E6-4503-B437-E3F3FD49DD89}">
      <dsp:nvSpPr>
        <dsp:cNvPr id="0" name=""/>
        <dsp:cNvSpPr/>
      </dsp:nvSpPr>
      <dsp:spPr>
        <a:xfrm>
          <a:off x="6433777" y="2359273"/>
          <a:ext cx="197389" cy="2271116"/>
        </a:xfrm>
        <a:custGeom>
          <a:avLst/>
          <a:gdLst/>
          <a:ahLst/>
          <a:cxnLst/>
          <a:rect l="0" t="0" r="0" b="0"/>
          <a:pathLst>
            <a:path>
              <a:moveTo>
                <a:pt x="197389" y="0"/>
              </a:moveTo>
              <a:lnTo>
                <a:pt x="197389" y="2271116"/>
              </a:lnTo>
              <a:lnTo>
                <a:pt x="0" y="22711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339E69-C41E-448C-8F32-B33EBA4D17F9}">
      <dsp:nvSpPr>
        <dsp:cNvPr id="0" name=""/>
        <dsp:cNvSpPr/>
      </dsp:nvSpPr>
      <dsp:spPr>
        <a:xfrm>
          <a:off x="6631167" y="2359273"/>
          <a:ext cx="197389" cy="864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755"/>
              </a:lnTo>
              <a:lnTo>
                <a:pt x="197389" y="8647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FADABB-0999-4C4E-A2E2-3117826D8B2C}">
      <dsp:nvSpPr>
        <dsp:cNvPr id="0" name=""/>
        <dsp:cNvSpPr/>
      </dsp:nvSpPr>
      <dsp:spPr>
        <a:xfrm>
          <a:off x="6433777" y="2359273"/>
          <a:ext cx="197389" cy="864755"/>
        </a:xfrm>
        <a:custGeom>
          <a:avLst/>
          <a:gdLst/>
          <a:ahLst/>
          <a:cxnLst/>
          <a:rect l="0" t="0" r="0" b="0"/>
          <a:pathLst>
            <a:path>
              <a:moveTo>
                <a:pt x="197389" y="0"/>
              </a:moveTo>
              <a:lnTo>
                <a:pt x="197389" y="864755"/>
              </a:lnTo>
              <a:lnTo>
                <a:pt x="0" y="8647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48C21C2-9A5A-4C74-A8D0-54DC99A01E49}">
      <dsp:nvSpPr>
        <dsp:cNvPr id="0" name=""/>
        <dsp:cNvSpPr/>
      </dsp:nvSpPr>
      <dsp:spPr>
        <a:xfrm>
          <a:off x="3924599" y="1024541"/>
          <a:ext cx="2706567" cy="394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89"/>
              </a:lnTo>
              <a:lnTo>
                <a:pt x="2706567" y="197389"/>
              </a:lnTo>
              <a:lnTo>
                <a:pt x="2706567" y="3947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90ABFBB-A1DD-4B47-AA80-24CECDE84880}">
      <dsp:nvSpPr>
        <dsp:cNvPr id="0" name=""/>
        <dsp:cNvSpPr/>
      </dsp:nvSpPr>
      <dsp:spPr>
        <a:xfrm>
          <a:off x="2081800" y="2359273"/>
          <a:ext cx="197389" cy="864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4755"/>
              </a:lnTo>
              <a:lnTo>
                <a:pt x="197389" y="8647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FBD3D03-B4EB-47FC-A173-0876EF40EE37}">
      <dsp:nvSpPr>
        <dsp:cNvPr id="0" name=""/>
        <dsp:cNvSpPr/>
      </dsp:nvSpPr>
      <dsp:spPr>
        <a:xfrm>
          <a:off x="1884410" y="2359273"/>
          <a:ext cx="197389" cy="943913"/>
        </a:xfrm>
        <a:custGeom>
          <a:avLst/>
          <a:gdLst/>
          <a:ahLst/>
          <a:cxnLst/>
          <a:rect l="0" t="0" r="0" b="0"/>
          <a:pathLst>
            <a:path>
              <a:moveTo>
                <a:pt x="197389" y="0"/>
              </a:moveTo>
              <a:lnTo>
                <a:pt x="197389" y="943913"/>
              </a:lnTo>
              <a:lnTo>
                <a:pt x="0" y="9439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715B18D-9F78-4F93-957C-B58165455D7A}">
      <dsp:nvSpPr>
        <dsp:cNvPr id="0" name=""/>
        <dsp:cNvSpPr/>
      </dsp:nvSpPr>
      <dsp:spPr>
        <a:xfrm>
          <a:off x="2081800" y="1024541"/>
          <a:ext cx="1842799" cy="394779"/>
        </a:xfrm>
        <a:custGeom>
          <a:avLst/>
          <a:gdLst/>
          <a:ahLst/>
          <a:cxnLst/>
          <a:rect l="0" t="0" r="0" b="0"/>
          <a:pathLst>
            <a:path>
              <a:moveTo>
                <a:pt x="1842799" y="0"/>
              </a:moveTo>
              <a:lnTo>
                <a:pt x="1842799" y="197389"/>
              </a:lnTo>
              <a:lnTo>
                <a:pt x="0" y="197389"/>
              </a:lnTo>
              <a:lnTo>
                <a:pt x="0" y="3947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36854F-2377-4667-9DF2-075E190CD1B6}">
      <dsp:nvSpPr>
        <dsp:cNvPr id="0" name=""/>
        <dsp:cNvSpPr/>
      </dsp:nvSpPr>
      <dsp:spPr>
        <a:xfrm>
          <a:off x="2984647" y="84589"/>
          <a:ext cx="1879903" cy="939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ВКЛ</a:t>
          </a:r>
          <a:endParaRPr lang="ru-RU" sz="4000" b="1" kern="1200" dirty="0"/>
        </a:p>
      </dsp:txBody>
      <dsp:txXfrm>
        <a:off x="2984647" y="84589"/>
        <a:ext cx="1879903" cy="939951"/>
      </dsp:txXfrm>
    </dsp:sp>
    <dsp:sp modelId="{E1C7FE36-CE8A-479A-B18D-F6D43027A5F9}">
      <dsp:nvSpPr>
        <dsp:cNvPr id="0" name=""/>
        <dsp:cNvSpPr/>
      </dsp:nvSpPr>
      <dsp:spPr>
        <a:xfrm>
          <a:off x="278079" y="1419321"/>
          <a:ext cx="3607441" cy="9399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Литва</a:t>
          </a:r>
          <a:endParaRPr lang="ru-RU" sz="4000" b="1" kern="1200" dirty="0"/>
        </a:p>
      </dsp:txBody>
      <dsp:txXfrm>
        <a:off x="278079" y="1419321"/>
        <a:ext cx="3607441" cy="939951"/>
      </dsp:txXfrm>
    </dsp:sp>
    <dsp:sp modelId="{2405C4B0-3E00-4950-938E-92191526BC9C}">
      <dsp:nvSpPr>
        <dsp:cNvPr id="0" name=""/>
        <dsp:cNvSpPr/>
      </dsp:nvSpPr>
      <dsp:spPr>
        <a:xfrm>
          <a:off x="4506" y="2754052"/>
          <a:ext cx="1879903" cy="1098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Современная Литва</a:t>
          </a:r>
          <a:endParaRPr lang="ru-RU" sz="2000" b="1" kern="1200" dirty="0"/>
        </a:p>
      </dsp:txBody>
      <dsp:txXfrm>
        <a:off x="4506" y="2754052"/>
        <a:ext cx="1879903" cy="1098267"/>
      </dsp:txXfrm>
    </dsp:sp>
    <dsp:sp modelId="{EAC2A76E-796B-4AA4-8C55-85AB5136CAC0}">
      <dsp:nvSpPr>
        <dsp:cNvPr id="0" name=""/>
        <dsp:cNvSpPr/>
      </dsp:nvSpPr>
      <dsp:spPr>
        <a:xfrm>
          <a:off x="2279190" y="2754052"/>
          <a:ext cx="1879903" cy="9399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Белорусское</a:t>
          </a:r>
          <a:r>
            <a:rPr lang="ru-RU" sz="2000" kern="1200" dirty="0" smtClean="0"/>
            <a:t> </a:t>
          </a:r>
          <a:r>
            <a:rPr lang="ru-RU" sz="2000" b="1" kern="1200" dirty="0" err="1" smtClean="0"/>
            <a:t>Понеманье</a:t>
          </a:r>
          <a:endParaRPr lang="ru-RU" sz="2000" b="1" kern="1200" dirty="0"/>
        </a:p>
      </dsp:txBody>
      <dsp:txXfrm>
        <a:off x="2279190" y="2754052"/>
        <a:ext cx="1879903" cy="939951"/>
      </dsp:txXfrm>
    </dsp:sp>
    <dsp:sp modelId="{8C089186-B96D-417D-B4CC-03F66C7764C4}">
      <dsp:nvSpPr>
        <dsp:cNvPr id="0" name=""/>
        <dsp:cNvSpPr/>
      </dsp:nvSpPr>
      <dsp:spPr>
        <a:xfrm>
          <a:off x="5691215" y="1419321"/>
          <a:ext cx="1879903" cy="9399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Русь</a:t>
          </a:r>
          <a:endParaRPr lang="ru-RU" sz="4000" b="1" kern="1200" dirty="0"/>
        </a:p>
      </dsp:txBody>
      <dsp:txXfrm>
        <a:off x="5691215" y="1419321"/>
        <a:ext cx="1879903" cy="939951"/>
      </dsp:txXfrm>
    </dsp:sp>
    <dsp:sp modelId="{A2526910-AD9D-45A3-85BA-4A32384A731C}">
      <dsp:nvSpPr>
        <dsp:cNvPr id="0" name=""/>
        <dsp:cNvSpPr/>
      </dsp:nvSpPr>
      <dsp:spPr>
        <a:xfrm>
          <a:off x="4553873" y="2754052"/>
          <a:ext cx="1879903" cy="9399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Белорусские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земли</a:t>
          </a:r>
          <a:endParaRPr lang="ru-RU" sz="2000" b="1" kern="1200" dirty="0"/>
        </a:p>
      </dsp:txBody>
      <dsp:txXfrm>
        <a:off x="4553873" y="2754052"/>
        <a:ext cx="1879903" cy="939951"/>
      </dsp:txXfrm>
    </dsp:sp>
    <dsp:sp modelId="{26BB4EAF-BFFB-476A-8C9C-3080ADE9283F}">
      <dsp:nvSpPr>
        <dsp:cNvPr id="0" name=""/>
        <dsp:cNvSpPr/>
      </dsp:nvSpPr>
      <dsp:spPr>
        <a:xfrm>
          <a:off x="6828557" y="2754052"/>
          <a:ext cx="1879903" cy="9399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Русские</a:t>
          </a:r>
          <a:r>
            <a:rPr lang="ru-RU" sz="2000" kern="1200" dirty="0" smtClean="0"/>
            <a:t> </a:t>
          </a:r>
          <a:r>
            <a:rPr lang="ru-RU" sz="2000" b="1" kern="1200" dirty="0" smtClean="0"/>
            <a:t>земли</a:t>
          </a:r>
          <a:endParaRPr lang="ru-RU" sz="2000" b="1" kern="1200" dirty="0"/>
        </a:p>
      </dsp:txBody>
      <dsp:txXfrm>
        <a:off x="6828557" y="2754052"/>
        <a:ext cx="1879903" cy="939951"/>
      </dsp:txXfrm>
    </dsp:sp>
    <dsp:sp modelId="{83F123E0-3AB5-4E97-ACF8-5B160E443759}">
      <dsp:nvSpPr>
        <dsp:cNvPr id="0" name=""/>
        <dsp:cNvSpPr/>
      </dsp:nvSpPr>
      <dsp:spPr>
        <a:xfrm>
          <a:off x="4553873" y="4088784"/>
          <a:ext cx="1879903" cy="10832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Украинские</a:t>
          </a:r>
          <a:r>
            <a:rPr lang="ru-RU" sz="2000" kern="1200" dirty="0" smtClean="0"/>
            <a:t> </a:t>
          </a:r>
          <a:r>
            <a:rPr lang="ru-RU" sz="2000" b="1" kern="1200" dirty="0" smtClean="0"/>
            <a:t>земли</a:t>
          </a:r>
          <a:endParaRPr lang="ru-RU" sz="2000" b="1" kern="1200" dirty="0"/>
        </a:p>
      </dsp:txBody>
      <dsp:txXfrm>
        <a:off x="4553873" y="4088784"/>
        <a:ext cx="1879903" cy="10832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58774-8076-4CCD-90D1-16A3E32DB7A7}">
      <dsp:nvSpPr>
        <dsp:cNvPr id="0" name=""/>
        <dsp:cNvSpPr/>
      </dsp:nvSpPr>
      <dsp:spPr>
        <a:xfrm>
          <a:off x="0" y="2454"/>
          <a:ext cx="7080448" cy="8154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Великий князь ( господарь)</a:t>
          </a:r>
          <a:endParaRPr lang="ru-RU" sz="3400" b="1" kern="1200" dirty="0"/>
        </a:p>
      </dsp:txBody>
      <dsp:txXfrm>
        <a:off x="39809" y="42263"/>
        <a:ext cx="7000830" cy="735872"/>
      </dsp:txXfrm>
    </dsp:sp>
    <dsp:sp modelId="{344028DF-6812-4FCC-A5B1-09ADE5E2DEB9}">
      <dsp:nvSpPr>
        <dsp:cNvPr id="0" name=""/>
        <dsp:cNvSpPr/>
      </dsp:nvSpPr>
      <dsp:spPr>
        <a:xfrm>
          <a:off x="0" y="817944"/>
          <a:ext cx="7080448" cy="1865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80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1" kern="1200" dirty="0" smtClean="0"/>
            <a:t>Возглавлял вооруженные силы</a:t>
          </a:r>
          <a:endParaRPr lang="ru-RU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1" kern="1200" dirty="0" smtClean="0"/>
            <a:t>Объявлял войну</a:t>
          </a:r>
          <a:endParaRPr lang="ru-RU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1" kern="1200" dirty="0" smtClean="0"/>
            <a:t>Заключал мир</a:t>
          </a:r>
          <a:endParaRPr lang="ru-RU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1" kern="1200" dirty="0" smtClean="0"/>
            <a:t>Судил</a:t>
          </a:r>
          <a:endParaRPr lang="ru-RU" sz="2700" b="1" kern="1200" dirty="0"/>
        </a:p>
      </dsp:txBody>
      <dsp:txXfrm>
        <a:off x="0" y="817944"/>
        <a:ext cx="7080448" cy="1865070"/>
      </dsp:txXfrm>
    </dsp:sp>
    <dsp:sp modelId="{218EB664-8700-4D14-939C-131F5AE51E8C}">
      <dsp:nvSpPr>
        <dsp:cNvPr id="0" name=""/>
        <dsp:cNvSpPr/>
      </dsp:nvSpPr>
      <dsp:spPr>
        <a:xfrm>
          <a:off x="0" y="2683014"/>
          <a:ext cx="7080448" cy="81549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Великокняжеская рада</a:t>
          </a:r>
          <a:endParaRPr lang="ru-RU" sz="3400" b="1" kern="1200" dirty="0"/>
        </a:p>
      </dsp:txBody>
      <dsp:txXfrm>
        <a:off x="39809" y="2722823"/>
        <a:ext cx="7000830" cy="735872"/>
      </dsp:txXfrm>
    </dsp:sp>
    <dsp:sp modelId="{4F0A695B-695D-43D9-B7C0-88EBE985BC21}">
      <dsp:nvSpPr>
        <dsp:cNvPr id="0" name=""/>
        <dsp:cNvSpPr/>
      </dsp:nvSpPr>
      <dsp:spPr>
        <a:xfrm>
          <a:off x="0" y="3498505"/>
          <a:ext cx="7080448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80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b="1" kern="1200" dirty="0" smtClean="0"/>
            <a:t>Совещательный орган при князе</a:t>
          </a:r>
          <a:endParaRPr lang="ru-RU" sz="2700" b="1" kern="1200" dirty="0"/>
        </a:p>
      </dsp:txBody>
      <dsp:txXfrm>
        <a:off x="0" y="3498505"/>
        <a:ext cx="7080448" cy="5630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663A9-BCF8-48B1-93A0-E5B258D5C19D}">
      <dsp:nvSpPr>
        <dsp:cNvPr id="0" name=""/>
        <dsp:cNvSpPr/>
      </dsp:nvSpPr>
      <dsp:spPr>
        <a:xfrm>
          <a:off x="1425" y="1817575"/>
          <a:ext cx="2018109" cy="10090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smtClean="0"/>
            <a:t>Волость</a:t>
          </a:r>
          <a:endParaRPr lang="ru-RU" sz="3400" b="1" kern="1200" dirty="0"/>
        </a:p>
      </dsp:txBody>
      <dsp:txXfrm>
        <a:off x="30979" y="1847129"/>
        <a:ext cx="1959001" cy="949946"/>
      </dsp:txXfrm>
    </dsp:sp>
    <dsp:sp modelId="{3F9DDB46-95A2-4AE9-A12E-85C6EEEE84FC}">
      <dsp:nvSpPr>
        <dsp:cNvPr id="0" name=""/>
        <dsp:cNvSpPr/>
      </dsp:nvSpPr>
      <dsp:spPr>
        <a:xfrm rot="18770822">
          <a:off x="1829633" y="1864602"/>
          <a:ext cx="1187047" cy="44692"/>
        </a:xfrm>
        <a:custGeom>
          <a:avLst/>
          <a:gdLst/>
          <a:ahLst/>
          <a:cxnLst/>
          <a:rect l="0" t="0" r="0" b="0"/>
          <a:pathLst>
            <a:path>
              <a:moveTo>
                <a:pt x="0" y="22346"/>
              </a:moveTo>
              <a:lnTo>
                <a:pt x="1187047" y="223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93480" y="1857272"/>
        <a:ext cx="59352" cy="59352"/>
      </dsp:txXfrm>
    </dsp:sp>
    <dsp:sp modelId="{7CF81482-A6CB-47F4-AAA8-DEE9CF4B62BE}">
      <dsp:nvSpPr>
        <dsp:cNvPr id="0" name=""/>
        <dsp:cNvSpPr/>
      </dsp:nvSpPr>
      <dsp:spPr>
        <a:xfrm>
          <a:off x="2826778" y="947266"/>
          <a:ext cx="2018109" cy="10090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smtClean="0"/>
            <a:t>Община</a:t>
          </a:r>
          <a:endParaRPr lang="ru-RU" sz="3400" b="1" kern="1200" dirty="0"/>
        </a:p>
      </dsp:txBody>
      <dsp:txXfrm>
        <a:off x="2856332" y="976820"/>
        <a:ext cx="1959001" cy="949946"/>
      </dsp:txXfrm>
    </dsp:sp>
    <dsp:sp modelId="{7AD90295-EDBA-4786-A0D5-EA06079AA6EB}">
      <dsp:nvSpPr>
        <dsp:cNvPr id="0" name=""/>
        <dsp:cNvSpPr/>
      </dsp:nvSpPr>
      <dsp:spPr>
        <a:xfrm rot="19457599">
          <a:off x="4751448" y="1139344"/>
          <a:ext cx="994123" cy="44692"/>
        </a:xfrm>
        <a:custGeom>
          <a:avLst/>
          <a:gdLst/>
          <a:ahLst/>
          <a:cxnLst/>
          <a:rect l="0" t="0" r="0" b="0"/>
          <a:pathLst>
            <a:path>
              <a:moveTo>
                <a:pt x="0" y="22346"/>
              </a:moveTo>
              <a:lnTo>
                <a:pt x="994123" y="223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23656" y="1136837"/>
        <a:ext cx="49706" cy="49706"/>
      </dsp:txXfrm>
    </dsp:sp>
    <dsp:sp modelId="{934ABA2F-B425-4D78-8364-DA69DE153937}">
      <dsp:nvSpPr>
        <dsp:cNvPr id="0" name=""/>
        <dsp:cNvSpPr/>
      </dsp:nvSpPr>
      <dsp:spPr>
        <a:xfrm>
          <a:off x="5652131" y="367059"/>
          <a:ext cx="2018109" cy="10090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smtClean="0"/>
            <a:t>сотники</a:t>
          </a:r>
          <a:endParaRPr lang="ru-RU" sz="3400" b="1" kern="1200" dirty="0"/>
        </a:p>
      </dsp:txBody>
      <dsp:txXfrm>
        <a:off x="5681685" y="396613"/>
        <a:ext cx="1959001" cy="949946"/>
      </dsp:txXfrm>
    </dsp:sp>
    <dsp:sp modelId="{7BAF4C2A-1C5E-45E7-BD58-BDAC9F761D3F}">
      <dsp:nvSpPr>
        <dsp:cNvPr id="0" name=""/>
        <dsp:cNvSpPr/>
      </dsp:nvSpPr>
      <dsp:spPr>
        <a:xfrm rot="2142401">
          <a:off x="4751448" y="1719550"/>
          <a:ext cx="994123" cy="44692"/>
        </a:xfrm>
        <a:custGeom>
          <a:avLst/>
          <a:gdLst/>
          <a:ahLst/>
          <a:cxnLst/>
          <a:rect l="0" t="0" r="0" b="0"/>
          <a:pathLst>
            <a:path>
              <a:moveTo>
                <a:pt x="0" y="22346"/>
              </a:moveTo>
              <a:lnTo>
                <a:pt x="994123" y="223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23656" y="1717043"/>
        <a:ext cx="49706" cy="49706"/>
      </dsp:txXfrm>
    </dsp:sp>
    <dsp:sp modelId="{A03197FE-4BBB-45D6-AF81-22C817E8C980}">
      <dsp:nvSpPr>
        <dsp:cNvPr id="0" name=""/>
        <dsp:cNvSpPr/>
      </dsp:nvSpPr>
      <dsp:spPr>
        <a:xfrm>
          <a:off x="5652131" y="1527472"/>
          <a:ext cx="2018109" cy="10090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smtClean="0"/>
            <a:t>тиуны</a:t>
          </a:r>
          <a:endParaRPr lang="ru-RU" sz="3400" b="1" kern="1200" dirty="0"/>
        </a:p>
      </dsp:txBody>
      <dsp:txXfrm>
        <a:off x="5681685" y="1557026"/>
        <a:ext cx="1959001" cy="949946"/>
      </dsp:txXfrm>
    </dsp:sp>
    <dsp:sp modelId="{89D2CABD-8C58-482C-82B1-797F7F37568F}">
      <dsp:nvSpPr>
        <dsp:cNvPr id="0" name=""/>
        <dsp:cNvSpPr/>
      </dsp:nvSpPr>
      <dsp:spPr>
        <a:xfrm rot="2829178">
          <a:off x="1829633" y="2734911"/>
          <a:ext cx="1187047" cy="44692"/>
        </a:xfrm>
        <a:custGeom>
          <a:avLst/>
          <a:gdLst/>
          <a:ahLst/>
          <a:cxnLst/>
          <a:rect l="0" t="0" r="0" b="0"/>
          <a:pathLst>
            <a:path>
              <a:moveTo>
                <a:pt x="0" y="22346"/>
              </a:moveTo>
              <a:lnTo>
                <a:pt x="1187047" y="223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93480" y="2727581"/>
        <a:ext cx="59352" cy="59352"/>
      </dsp:txXfrm>
    </dsp:sp>
    <dsp:sp modelId="{2F9C146E-29B8-4DAC-9D79-D05FABE5E6F8}">
      <dsp:nvSpPr>
        <dsp:cNvPr id="0" name=""/>
        <dsp:cNvSpPr/>
      </dsp:nvSpPr>
      <dsp:spPr>
        <a:xfrm>
          <a:off x="2826778" y="2687885"/>
          <a:ext cx="2018109" cy="10090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smtClean="0"/>
            <a:t>Община</a:t>
          </a:r>
          <a:endParaRPr lang="ru-RU" sz="3400" b="1" kern="1200" dirty="0"/>
        </a:p>
      </dsp:txBody>
      <dsp:txXfrm>
        <a:off x="2856332" y="2717439"/>
        <a:ext cx="1959001" cy="949946"/>
      </dsp:txXfrm>
    </dsp:sp>
    <dsp:sp modelId="{2A144E5B-C842-4903-A980-52B5464DA427}">
      <dsp:nvSpPr>
        <dsp:cNvPr id="0" name=""/>
        <dsp:cNvSpPr/>
      </dsp:nvSpPr>
      <dsp:spPr>
        <a:xfrm>
          <a:off x="4844888" y="3170066"/>
          <a:ext cx="807243" cy="44692"/>
        </a:xfrm>
        <a:custGeom>
          <a:avLst/>
          <a:gdLst/>
          <a:ahLst/>
          <a:cxnLst/>
          <a:rect l="0" t="0" r="0" b="0"/>
          <a:pathLst>
            <a:path>
              <a:moveTo>
                <a:pt x="0" y="22346"/>
              </a:moveTo>
              <a:lnTo>
                <a:pt x="807243" y="223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28328" y="3172231"/>
        <a:ext cx="40362" cy="40362"/>
      </dsp:txXfrm>
    </dsp:sp>
    <dsp:sp modelId="{8B8F163A-BC99-45B5-AABF-868380344674}">
      <dsp:nvSpPr>
        <dsp:cNvPr id="0" name=""/>
        <dsp:cNvSpPr/>
      </dsp:nvSpPr>
      <dsp:spPr>
        <a:xfrm>
          <a:off x="5652131" y="2687885"/>
          <a:ext cx="2018109" cy="10090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smtClean="0"/>
            <a:t>старцы</a:t>
          </a:r>
          <a:endParaRPr lang="ru-RU" sz="3400" b="1" kern="1200" dirty="0"/>
        </a:p>
      </dsp:txBody>
      <dsp:txXfrm>
        <a:off x="5681685" y="2717439"/>
        <a:ext cx="1959001" cy="9499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BC15F-CE78-4BFF-9483-2A69CF1B59A8}">
      <dsp:nvSpPr>
        <dsp:cNvPr id="0" name=""/>
        <dsp:cNvSpPr/>
      </dsp:nvSpPr>
      <dsp:spPr>
        <a:xfrm rot="16200000">
          <a:off x="0" y="0"/>
          <a:ext cx="2559843" cy="2559843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Город</a:t>
          </a:r>
          <a:endParaRPr lang="ru-RU" sz="3900" b="1" kern="1200" dirty="0"/>
        </a:p>
      </dsp:txBody>
      <dsp:txXfrm rot="5400000">
        <a:off x="1" y="639960"/>
        <a:ext cx="2111870" cy="1279921"/>
      </dsp:txXfrm>
    </dsp:sp>
    <dsp:sp modelId="{A826A44C-A251-46C8-AEED-DE954D6A10B7}">
      <dsp:nvSpPr>
        <dsp:cNvPr id="0" name=""/>
        <dsp:cNvSpPr/>
      </dsp:nvSpPr>
      <dsp:spPr>
        <a:xfrm rot="5400000">
          <a:off x="3534907" y="508"/>
          <a:ext cx="2559843" cy="2559843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Вече</a:t>
          </a:r>
          <a:endParaRPr lang="ru-RU" sz="3900" b="1" kern="1200" dirty="0"/>
        </a:p>
      </dsp:txBody>
      <dsp:txXfrm rot="-5400000">
        <a:off x="3982881" y="640469"/>
        <a:ext cx="2111870" cy="1279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2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2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8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28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2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13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24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4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0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1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64F3-C9FA-4443-89CA-8099DE4CFF31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EABC-ACF3-457A-B9E6-9C3D04FBE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9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 фо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3" y="548680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Государственный строй ВКЛ  в середине </a:t>
            </a:r>
            <a:r>
              <a:rPr lang="en-US" sz="4800" b="1" dirty="0" smtClean="0">
                <a:solidFill>
                  <a:srgbClr val="C00000"/>
                </a:solidFill>
                <a:latin typeface="Castellar" pitchFamily="18" charset="0"/>
              </a:rPr>
              <a:t> XIII-XIV   </a:t>
            </a:r>
            <a:r>
              <a:rPr lang="ru-RU" sz="4800" b="1" dirty="0" smtClean="0">
                <a:solidFill>
                  <a:srgbClr val="C00000"/>
                </a:solidFill>
              </a:rPr>
              <a:t>веке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068960"/>
            <a:ext cx="273630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88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 фо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2789706"/>
              </p:ext>
            </p:extLst>
          </p:nvPr>
        </p:nvGraphicFramePr>
        <p:xfrm>
          <a:off x="1403648" y="260648"/>
          <a:ext cx="607233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445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 фо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166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 конце 15 века процесс формирования территории ВКЛ был в основном завершен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61460705"/>
              </p:ext>
            </p:extLst>
          </p:nvPr>
        </p:nvGraphicFramePr>
        <p:xfrm>
          <a:off x="323528" y="207011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574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 фо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/>
          <a:stretch/>
        </p:blipFill>
        <p:spPr bwMode="auto">
          <a:xfrm>
            <a:off x="-108013" y="0"/>
            <a:ext cx="92160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60648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ВКЛ-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монархия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3288847"/>
              </p:ext>
            </p:extLst>
          </p:nvPr>
        </p:nvGraphicFramePr>
        <p:xfrm>
          <a:off x="1691680" y="1052736"/>
          <a:ext cx="7080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090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 фо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/>
          <a:stretch/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33265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Местные органы власти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16046500"/>
              </p:ext>
            </p:extLst>
          </p:nvPr>
        </p:nvGraphicFramePr>
        <p:xfrm>
          <a:off x="860772" y="978987"/>
          <a:ext cx="767166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165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 фо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28362426"/>
              </p:ext>
            </p:extLst>
          </p:nvPr>
        </p:nvGraphicFramePr>
        <p:xfrm>
          <a:off x="1259632" y="4043"/>
          <a:ext cx="6096000" cy="2560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763284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89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 фо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/>
          <a:stretch/>
        </p:blipFill>
        <p:spPr bwMode="auto">
          <a:xfrm>
            <a:off x="14312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908720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Домашнее задание § 7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919053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75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2013-02-13T13:58:32Z</dcterms:created>
  <dcterms:modified xsi:type="dcterms:W3CDTF">2013-02-13T14:38:56Z</dcterms:modified>
</cp:coreProperties>
</file>