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4" r:id="rId8"/>
    <p:sldId id="262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3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6D39-1663-4D39-973C-7ECD48AB73C6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F685D-3053-4D79-B046-C66C8BE68EE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6D39-1663-4D39-973C-7ECD48AB73C6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F685D-3053-4D79-B046-C66C8BE68E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6D39-1663-4D39-973C-7ECD48AB73C6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F685D-3053-4D79-B046-C66C8BE68E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6D39-1663-4D39-973C-7ECD48AB73C6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F685D-3053-4D79-B046-C66C8BE68EE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6D39-1663-4D39-973C-7ECD48AB73C6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F685D-3053-4D79-B046-C66C8BE68E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6D39-1663-4D39-973C-7ECD48AB73C6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F685D-3053-4D79-B046-C66C8BE68EE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6D39-1663-4D39-973C-7ECD48AB73C6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F685D-3053-4D79-B046-C66C8BE68EE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6D39-1663-4D39-973C-7ECD48AB73C6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F685D-3053-4D79-B046-C66C8BE68E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6D39-1663-4D39-973C-7ECD48AB73C6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F685D-3053-4D79-B046-C66C8BE68E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6D39-1663-4D39-973C-7ECD48AB73C6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F685D-3053-4D79-B046-C66C8BE68E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6D39-1663-4D39-973C-7ECD48AB73C6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F685D-3053-4D79-B046-C66C8BE68EE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B86D39-1663-4D39-973C-7ECD48AB73C6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44F685D-3053-4D79-B046-C66C8BE68EE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Древнегреческий полис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8"/>
            <a:ext cx="7128792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5113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31249"/>
            <a:ext cx="6512511" cy="1143000"/>
          </a:xfrm>
        </p:spPr>
        <p:txBody>
          <a:bodyPr/>
          <a:lstStyle/>
          <a:p>
            <a:pPr algn="l"/>
            <a:r>
              <a:rPr lang="ru-RU" dirty="0" smtClean="0"/>
              <a:t>Фаланга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92088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7495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389440" cy="3474720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Домашнее задание §  5</a:t>
            </a:r>
          </a:p>
          <a:p>
            <a:endParaRPr lang="ru-RU" sz="4000" b="1" dirty="0"/>
          </a:p>
          <a:p>
            <a:r>
              <a:rPr lang="ru-RU" sz="4000" b="1" dirty="0" smtClean="0"/>
              <a:t>Творческое: Начать составление словаря  терминов Древней Греции  в картинках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327480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3905" y="5445224"/>
            <a:ext cx="6512511" cy="1143000"/>
          </a:xfrm>
        </p:spPr>
        <p:txBody>
          <a:bodyPr/>
          <a:lstStyle/>
          <a:p>
            <a:r>
              <a:rPr lang="ru-RU" dirty="0" smtClean="0"/>
              <a:t>Полис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20688"/>
            <a:ext cx="7128792" cy="4614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9014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6512511" cy="1143000"/>
          </a:xfrm>
        </p:spPr>
        <p:txBody>
          <a:bodyPr/>
          <a:lstStyle/>
          <a:p>
            <a:r>
              <a:rPr lang="ru-RU" dirty="0" smtClean="0"/>
              <a:t>Акрополь</a:t>
            </a:r>
            <a:endParaRPr lang="ru-RU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80" y="2780928"/>
            <a:ext cx="4431591" cy="3912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146" y="1268760"/>
            <a:ext cx="4053299" cy="3587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881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6512511" cy="1143000"/>
          </a:xfrm>
        </p:spPr>
        <p:txBody>
          <a:bodyPr/>
          <a:lstStyle/>
          <a:p>
            <a:r>
              <a:rPr lang="ru-RU" dirty="0" smtClean="0"/>
              <a:t>Агора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67114"/>
            <a:ext cx="8439150" cy="5022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75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0770" y="5517232"/>
            <a:ext cx="6512511" cy="1143000"/>
          </a:xfrm>
        </p:spPr>
        <p:txBody>
          <a:bodyPr/>
          <a:lstStyle/>
          <a:p>
            <a:r>
              <a:rPr lang="ru-RU" dirty="0" smtClean="0"/>
              <a:t>Агора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632"/>
            <a:ext cx="7418964" cy="487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1618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Агора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5429250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24265"/>
            <a:ext cx="4968552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2379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Население Древнегреческого полиса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051720" y="4509120"/>
            <a:ext cx="6635080" cy="1800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6672"/>
            <a:ext cx="662473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3960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692696"/>
            <a:ext cx="6512511" cy="1143000"/>
          </a:xfrm>
        </p:spPr>
        <p:txBody>
          <a:bodyPr/>
          <a:lstStyle/>
          <a:p>
            <a:r>
              <a:rPr lang="ru-RU" dirty="0" smtClean="0"/>
              <a:t>Аристократы и демос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09085" y="13752"/>
            <a:ext cx="7348292" cy="20470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645" y="2249488"/>
            <a:ext cx="7447684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1974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191784"/>
            <a:ext cx="1621532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3934"/>
            <a:ext cx="5429250" cy="3589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4077072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Фаланга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940152" y="5658222"/>
            <a:ext cx="3203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Гоплит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713764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28</TotalTime>
  <Words>30</Words>
  <Application>Microsoft Office PowerPoint</Application>
  <PresentationFormat>Экран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Древнегреческий полис</vt:lpstr>
      <vt:lpstr>Полис</vt:lpstr>
      <vt:lpstr>Акрополь</vt:lpstr>
      <vt:lpstr>Агора</vt:lpstr>
      <vt:lpstr>Агора</vt:lpstr>
      <vt:lpstr>Агора</vt:lpstr>
      <vt:lpstr>Население Древнегреческого полиса</vt:lpstr>
      <vt:lpstr>Аристократы и демос</vt:lpstr>
      <vt:lpstr>Презентация PowerPoint</vt:lpstr>
      <vt:lpstr>Фаланга</vt:lpstr>
      <vt:lpstr>Презентация PowerPoint</vt:lpstr>
    </vt:vector>
  </TitlesOfParts>
  <Company>SanBuild &amp; 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5</cp:revision>
  <dcterms:created xsi:type="dcterms:W3CDTF">2013-02-03T05:50:53Z</dcterms:created>
  <dcterms:modified xsi:type="dcterms:W3CDTF">2013-02-03T06:19:49Z</dcterms:modified>
</cp:coreProperties>
</file>