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4" r:id="rId4"/>
    <p:sldId id="265" r:id="rId5"/>
    <p:sldId id="256" r:id="rId6"/>
    <p:sldId id="260" r:id="rId7"/>
    <p:sldId id="261" r:id="rId8"/>
    <p:sldId id="258" r:id="rId9"/>
    <p:sldId id="259" r:id="rId10"/>
    <p:sldId id="26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51E-3B71-4888-8C59-A0C271710FDF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CDE2-6850-4192-8B69-1B49EF57D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07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51E-3B71-4888-8C59-A0C271710FDF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CDE2-6850-4192-8B69-1B49EF57D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51E-3B71-4888-8C59-A0C271710FDF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CDE2-6850-4192-8B69-1B49EF57D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64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51E-3B71-4888-8C59-A0C271710FDF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CDE2-6850-4192-8B69-1B49EF57D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3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51E-3B71-4888-8C59-A0C271710FDF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CDE2-6850-4192-8B69-1B49EF57D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89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51E-3B71-4888-8C59-A0C271710FDF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CDE2-6850-4192-8B69-1B49EF57D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57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51E-3B71-4888-8C59-A0C271710FDF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CDE2-6850-4192-8B69-1B49EF57D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94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51E-3B71-4888-8C59-A0C271710FDF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CDE2-6850-4192-8B69-1B49EF57D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17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51E-3B71-4888-8C59-A0C271710FDF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CDE2-6850-4192-8B69-1B49EF57D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64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51E-3B71-4888-8C59-A0C271710FDF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CDE2-6850-4192-8B69-1B49EF57D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80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51E-3B71-4888-8C59-A0C271710FDF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CDE2-6850-4192-8B69-1B49EF57D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50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0D51E-3B71-4888-8C59-A0C271710FDF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8CDE2-6850-4192-8B69-1B49EF57D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40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Роль Великого княжества Литовского в истории белорусского народа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Сопровождение вводного урока истории Беларуси 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 в 7 классе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136998"/>
            <a:ext cx="2160240" cy="117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02804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97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  <a:latin typeface="Century Gothic" pitchFamily="34" charset="0"/>
              </a:rPr>
              <a:t>Мацей</a:t>
            </a:r>
            <a:r>
              <a:rPr lang="ru-RU" sz="36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Century Gothic" pitchFamily="34" charset="0"/>
              </a:rPr>
              <a:t>Стрыйковский</a:t>
            </a:r>
            <a:endParaRPr lang="ru-RU" sz="3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0597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	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историк, поэт, писатель,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дипломат, священник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8650"/>
            <a:ext cx="19050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376" y="2757077"/>
            <a:ext cx="3001143" cy="390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23281" y="1187417"/>
            <a:ext cx="40879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Титульный лист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«Хроники польская 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литовская, </a:t>
            </a:r>
            <a:r>
              <a:rPr lang="ru-RU" sz="2400" b="1" dirty="0" err="1" smtClean="0">
                <a:solidFill>
                  <a:srgbClr val="002060"/>
                </a:solidFill>
              </a:rPr>
              <a:t>жамойцкая</a:t>
            </a:r>
            <a:r>
              <a:rPr lang="ru-RU" sz="2400" b="1" dirty="0" smtClean="0">
                <a:solidFill>
                  <a:srgbClr val="002060"/>
                </a:solidFill>
              </a:rPr>
              <a:t> «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1582 г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8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108012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Домашнее задание 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Введение </a:t>
            </a:r>
            <a:r>
              <a:rPr lang="ru-RU" b="1" dirty="0" err="1" smtClean="0">
                <a:solidFill>
                  <a:srgbClr val="C00000"/>
                </a:solidFill>
              </a:rPr>
              <a:t>Стр</a:t>
            </a:r>
            <a:r>
              <a:rPr lang="ru-RU" b="1" dirty="0" smtClean="0">
                <a:solidFill>
                  <a:srgbClr val="C00000"/>
                </a:solidFill>
              </a:rPr>
              <a:t> 5-7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Памятка работы с параграфом.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56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396536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C00000"/>
                </a:solidFill>
              </a:rPr>
              <a:t>Лист </a:t>
            </a:r>
            <a:r>
              <a:rPr lang="ru-RU" sz="3200" b="1" dirty="0" err="1" smtClean="0">
                <a:solidFill>
                  <a:srgbClr val="C00000"/>
                </a:solidFill>
              </a:rPr>
              <a:t>Кведлинбургских</a:t>
            </a:r>
            <a:r>
              <a:rPr lang="ru-RU" sz="3200" b="1" dirty="0" smtClean="0">
                <a:solidFill>
                  <a:srgbClr val="C00000"/>
                </a:solidFill>
              </a:rPr>
              <a:t> анналов, содержащий первое упоминание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Литвы  1009 год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624736" cy="430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74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Периодизация истории ВКЛ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549254"/>
              </p:ext>
            </p:extLst>
          </p:nvPr>
        </p:nvGraphicFramePr>
        <p:xfrm>
          <a:off x="457200" y="1556793"/>
          <a:ext cx="8229600" cy="359546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746648"/>
                <a:gridCol w="5482952"/>
              </a:tblGrid>
              <a:tr h="93610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entury Gothic" pitchFamily="34" charset="0"/>
                        </a:rPr>
                        <a:t>Период</a:t>
                      </a:r>
                      <a:endParaRPr lang="ru-RU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entury Gothic" pitchFamily="34" charset="0"/>
                        </a:rPr>
                        <a:t>Характеристика периода</a:t>
                      </a:r>
                      <a:endParaRPr lang="ru-RU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68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entury Gothic" pitchFamily="34" charset="0"/>
                        </a:rPr>
                        <a:t>Середина -  </a:t>
                      </a:r>
                      <a:r>
                        <a:rPr lang="en-US" b="1" dirty="0" smtClean="0">
                          <a:latin typeface="Century Gothic" pitchFamily="34" charset="0"/>
                        </a:rPr>
                        <a:t>XIII </a:t>
                      </a:r>
                      <a:r>
                        <a:rPr lang="ru-RU" b="1" dirty="0" smtClean="0">
                          <a:latin typeface="Century Gothic" pitchFamily="34" charset="0"/>
                        </a:rPr>
                        <a:t>века</a:t>
                      </a:r>
                    </a:p>
                    <a:p>
                      <a:r>
                        <a:rPr lang="ru-RU" b="1" dirty="0" smtClean="0">
                          <a:latin typeface="Century Gothic" pitchFamily="34" charset="0"/>
                        </a:rPr>
                        <a:t>1385 год</a:t>
                      </a:r>
                      <a:endParaRPr lang="ru-RU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entury Gothic" pitchFamily="34" charset="0"/>
                        </a:rPr>
                        <a:t>Создание</a:t>
                      </a:r>
                      <a:r>
                        <a:rPr lang="ru-RU" b="1" baseline="0" dirty="0" smtClean="0">
                          <a:latin typeface="Century Gothic" pitchFamily="34" charset="0"/>
                        </a:rPr>
                        <a:t> ВКЛ, расширение территории, борьба с внешней угрозой</a:t>
                      </a:r>
                      <a:endParaRPr lang="ru-RU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68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entury Gothic" pitchFamily="34" charset="0"/>
                        </a:rPr>
                        <a:t>1385-1569гг</a:t>
                      </a:r>
                      <a:endParaRPr lang="ru-RU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entury Gothic" pitchFamily="34" charset="0"/>
                        </a:rPr>
                        <a:t>Расцвет ВКЛ, формирование основных сословий, структуры органов государственной</a:t>
                      </a:r>
                      <a:r>
                        <a:rPr lang="ru-RU" b="1" baseline="0" dirty="0" smtClean="0">
                          <a:latin typeface="Century Gothic" pitchFamily="34" charset="0"/>
                        </a:rPr>
                        <a:t> власти, обострение борьбы с Московским княжеством</a:t>
                      </a:r>
                      <a:endParaRPr lang="ru-RU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69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Исторические источники по истории ВКЛ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Ипатьевская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летопись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Летописец великих князей литовских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Белорусско-литовская летопись 1446года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Хроника Великого Княжества Литовского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Хроника Быховца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Метрика ВКЛ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3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94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9729">
            <a:off x="422405" y="1556793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969" y="202586"/>
            <a:ext cx="37528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6525" y="5095280"/>
            <a:ext cx="6805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Создана в конце </a:t>
            </a:r>
            <a:r>
              <a:rPr lang="en-US" sz="2000" b="1" dirty="0">
                <a:solidFill>
                  <a:prstClr val="black"/>
                </a:solidFill>
                <a:ea typeface="+mj-ea"/>
                <a:cs typeface="+mj-cs"/>
              </a:rPr>
              <a:t>XIII 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  века, найдена в </a:t>
            </a:r>
            <a:r>
              <a:rPr lang="en-US" sz="2000" b="1" dirty="0" smtClean="0">
                <a:solidFill>
                  <a:prstClr val="black"/>
                </a:solidFill>
                <a:ea typeface="+mj-ea"/>
                <a:cs typeface="+mj-cs"/>
              </a:rPr>
              <a:t>XVIII 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веке</a:t>
            </a:r>
          </a:p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Посвящена истории восточных славян </a:t>
            </a:r>
            <a:endParaRPr lang="ru-RU" sz="2000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2394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От создания ВКЛ до начала </a:t>
            </a:r>
            <a:r>
              <a:rPr lang="en-US" sz="3200" b="1" dirty="0" smtClean="0">
                <a:solidFill>
                  <a:srgbClr val="002060"/>
                </a:solidFill>
              </a:rPr>
              <a:t>XVI</a:t>
            </a:r>
            <a:r>
              <a:rPr lang="ru-RU" sz="3200" b="1" dirty="0" smtClean="0">
                <a:solidFill>
                  <a:srgbClr val="002060"/>
                </a:solidFill>
              </a:rPr>
              <a:t> века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10445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81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Лист белорусско-литовской летописи 1446 года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Общегосударственный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летописный свод ВКЛ,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посвященный истории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восточных славян и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Литвы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895725" cy="4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060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Разворот книги Литовской метрики, 1511—1518 года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Сборник материалов великокняжеской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канцелярии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XV-XVIII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веков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4824537" cy="365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469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50</TotalTime>
  <Words>157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Роль Великого княжества Литовского в истории белорусского народа</vt:lpstr>
      <vt:lpstr> Лист Кведлинбургских анналов, содержащий первое упоминание Литвы  1009 год  </vt:lpstr>
      <vt:lpstr>Периодизация истории ВКЛ</vt:lpstr>
      <vt:lpstr>Исторические источники по истории ВКЛ</vt:lpstr>
      <vt:lpstr>Презентация PowerPoint</vt:lpstr>
      <vt:lpstr>Презентация PowerPoint</vt:lpstr>
      <vt:lpstr>От создания ВКЛ до начала XVI века</vt:lpstr>
      <vt:lpstr>Лист белорусско-литовской летописи 1446 года</vt:lpstr>
      <vt:lpstr>Разворот книги Литовской метрики, 1511—1518 года</vt:lpstr>
      <vt:lpstr>Мацей Стрыйковский</vt:lpstr>
      <vt:lpstr>Домашнее задание  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2013-01-20T07:14:00Z</dcterms:created>
  <dcterms:modified xsi:type="dcterms:W3CDTF">2013-01-20T08:04:28Z</dcterms:modified>
</cp:coreProperties>
</file>