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3103" autoAdjust="0"/>
  </p:normalViewPr>
  <p:slideViewPr>
    <p:cSldViewPr>
      <p:cViewPr varScale="1">
        <p:scale>
          <a:sx n="93" d="100"/>
          <a:sy n="93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BBAAAA1-9ABE-4C6D-B5C2-0987E1804A62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E90A20F-CD58-4CD9-8E3C-4F1294C920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Американская литература </a:t>
            </a:r>
            <a:br>
              <a:rPr lang="ru-RU" sz="5400" b="1" cap="none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искусство</a:t>
            </a:r>
            <a:endParaRPr lang="ru-RU" sz="5400" b="1" cap="none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45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456384" cy="37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8494" y="188640"/>
            <a:ext cx="3773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 Твен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( 1835- 1910) </a:t>
            </a:r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63480" y="177281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Приключения Тома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Сойера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и «Приключения Гекельберри  Финна»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149080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Марк Твен - американский писатель, настоящее имя - </a:t>
            </a:r>
            <a:r>
              <a:rPr lang="ru-RU" b="1" dirty="0" err="1" smtClean="0"/>
              <a:t>Сэмюэл</a:t>
            </a:r>
            <a:r>
              <a:rPr lang="ru-RU" b="1" dirty="0" smtClean="0"/>
              <a:t> </a:t>
            </a:r>
            <a:r>
              <a:rPr lang="ru-RU" b="1" dirty="0" err="1" smtClean="0"/>
              <a:t>Ленгхорн</a:t>
            </a:r>
            <a:r>
              <a:rPr lang="ru-RU" b="1" dirty="0" smtClean="0"/>
              <a:t> </a:t>
            </a:r>
            <a:r>
              <a:rPr lang="ru-RU" b="1" dirty="0" err="1" smtClean="0"/>
              <a:t>Клеменс</a:t>
            </a:r>
            <a:r>
              <a:rPr lang="ru-RU" b="1" dirty="0" smtClean="0"/>
              <a:t>.  Детство провел в небольшом городке Ганнибал на реке Миссисипи.</a:t>
            </a:r>
          </a:p>
          <a:p>
            <a:pPr algn="just"/>
            <a:r>
              <a:rPr lang="ru-RU" b="1" dirty="0" smtClean="0"/>
              <a:t>«Марк Твен» - это старый термин американских речников («мерка-два», «отмечай-два»), что означало глубину, достаточную для прохождения судов. Так что литературный псевдоним Марку Твена подарила река, на которой он торчал мальчишкой целыми днями.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98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53"/>
            <a:ext cx="2448272" cy="363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Джек Лондон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( 1876- 1916)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448" y="1271357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«</a:t>
            </a:r>
            <a:r>
              <a:rPr lang="ru-RU" sz="2000" b="1" dirty="0" smtClean="0">
                <a:latin typeface="Book Antiqua" pitchFamily="18" charset="0"/>
              </a:rPr>
              <a:t>Любовь к жизни»</a:t>
            </a:r>
          </a:p>
          <a:p>
            <a:r>
              <a:rPr lang="ru-RU" sz="2000" b="1" dirty="0" smtClean="0">
                <a:latin typeface="Book Antiqua" pitchFamily="18" charset="0"/>
              </a:rPr>
              <a:t>«Белый клык»</a:t>
            </a:r>
          </a:p>
          <a:p>
            <a:r>
              <a:rPr lang="ru-RU" sz="2000" b="1" dirty="0" smtClean="0">
                <a:latin typeface="Book Antiqua" pitchFamily="18" charset="0"/>
              </a:rPr>
              <a:t>«Мексиканец»</a:t>
            </a:r>
          </a:p>
          <a:p>
            <a:r>
              <a:rPr lang="ru-RU" sz="2000" b="1" dirty="0" smtClean="0">
                <a:latin typeface="Book Antiqua" pitchFamily="18" charset="0"/>
              </a:rPr>
              <a:t>«Мартин Иден»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28" y="4869160"/>
            <a:ext cx="21192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635912"/>
            <a:ext cx="63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Джек Лондон рано начал самостоятельную трудовую жизнь, полную лишений. Школьником продавал утренние и вечерние газеты. По окончании начальной школы в возрасте четырнадцати лет поступил на консервную фабрику рабочим. Работа была очень тяжёлой, и он ушёл с фабрики. Был «устричным пиратом», нелегально ловил устриц в бухте Сан-Франциско (описал в «Рассказах рыбацкого патруля»). В 1893 году нанялся матросом на промысловую шхуну, отправляющуюся на ловлю котиков к берегам Японии и в Берингово море. Первое плавание дало Лондону много ярких впечатлений, которые легли затем в основу многих его морских рассказов и романов («Морской волк» и др.). Впоследствии также работал гладильщиком в прачечной и кочегаром (описал в «Мартине Идене»).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980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4837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69269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Теодор Драйзер</a:t>
            </a:r>
          </a:p>
          <a:p>
            <a:r>
              <a:rPr lang="ru-RU" sz="3200" b="1" dirty="0" smtClean="0"/>
              <a:t>( 1871-1945)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76991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 Antiqua" pitchFamily="18" charset="0"/>
              </a:rPr>
              <a:t>«Финансист»</a:t>
            </a:r>
          </a:p>
          <a:p>
            <a:r>
              <a:rPr lang="ru-RU" sz="1600" b="1" dirty="0" smtClean="0">
                <a:latin typeface="Book Antiqua" pitchFamily="18" charset="0"/>
              </a:rPr>
              <a:t>«Титан»</a:t>
            </a:r>
          </a:p>
          <a:p>
            <a:r>
              <a:rPr lang="ru-RU" sz="1600" b="1" dirty="0" smtClean="0">
                <a:latin typeface="Book Antiqua" pitchFamily="18" charset="0"/>
              </a:rPr>
              <a:t>«Стоик»</a:t>
            </a:r>
          </a:p>
          <a:p>
            <a:r>
              <a:rPr lang="ru-RU" sz="1600" b="1" dirty="0" smtClean="0">
                <a:latin typeface="Book Antiqua" pitchFamily="18" charset="0"/>
              </a:rPr>
              <a:t>«Американская трагедия»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4802" y="2847132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Писатель прошел большую и тяжелую жизненную школу, он на собственном опыте познал, что значит быть бедным и отверженным в Америке. Теодор Драйзер родился 27 августа 1871 года в небольшом городке Терре-Хот в штате Индиана. Родители эмигрировали из Германии и принадлежали к самым бедным слоям города. Теодор был девятым ребенком в семье. Он рос в обстановке, где господствовали предрассудки, религиозный фанатизм, невежество, бедность и унижение. С самого раннего детства узнал он и голод и холод. Пятилетний ребенок вместе со старшим братом зимой ходил собирать уголь на железной дороге, так как купить топливо было не на что. Частенько дети ложились в холодную постель на голодный желудок. Семью осаждали кредиторы, не было денег платить за квартиру, и Драйзеры переезжали из одного полуразрушенного дома в другой.</a:t>
            </a:r>
          </a:p>
          <a:p>
            <a:pPr algn="just"/>
            <a:r>
              <a:rPr lang="ru-RU" sz="1400" b="1" dirty="0" smtClean="0"/>
              <a:t>      Впечатлительный мальчик тяжело переживал нищенское существование, стеснялся своей потрепанной одежды. Однажды зимой он и его младший братишка вынуждены были пойти в школу босиком, но их с уроков отправили домой. Чтобы обуть детей, мать многие месяцы зарабатывала гроши стиркой. Но зато как горд был девятилетний Теодор, когда по вечерам учил свою мать грамоте! С его помощью она научилась писать.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69588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Изобразительное искусство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" y="1792767"/>
            <a:ext cx="32261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02128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Дж. С. Сарджент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348881"/>
            <a:ext cx="4618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Джон </a:t>
            </a:r>
            <a:r>
              <a:rPr lang="ru-RU" b="1" dirty="0" err="1" smtClean="0"/>
              <a:t>Сингер</a:t>
            </a:r>
            <a:r>
              <a:rPr lang="ru-RU" b="1" dirty="0" smtClean="0"/>
              <a:t> Сарджент родился 12 января 1856 года в семье "странствующих американцев". 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98617" y="327221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1877 году впервые выставляет свою картину в парижском салоне.</a:t>
            </a:r>
          </a:p>
          <a:p>
            <a:pPr algn="just"/>
            <a:r>
              <a:rPr lang="ru-RU" b="1" dirty="0" smtClean="0"/>
              <a:t>С 1886 года обосновывается в Лондоне.</a:t>
            </a:r>
          </a:p>
          <a:p>
            <a:pPr algn="just"/>
            <a:r>
              <a:rPr lang="ru-RU" b="1" dirty="0" smtClean="0"/>
              <a:t>1894 год. Сарджент избран членом Королевской Академии</a:t>
            </a:r>
          </a:p>
          <a:p>
            <a:pPr algn="just"/>
            <a:r>
              <a:rPr lang="ru-RU" b="1" dirty="0" smtClean="0"/>
              <a:t>художеств в Лондоне.</a:t>
            </a:r>
          </a:p>
          <a:p>
            <a:pPr algn="just"/>
            <a:r>
              <a:rPr lang="ru-RU" b="1" dirty="0" smtClean="0"/>
              <a:t>15 апреля 1925 года умирает от сердечного приступа.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1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00400" cy="248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985" y="3059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Канал в Венеции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818774"/>
            <a:ext cx="35052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5257424"/>
            <a:ext cx="405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Китайские фонарики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516793"/>
            <a:ext cx="4084960" cy="268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8395" y="6488668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Дама на рыбалке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17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45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2488"/>
            <a:ext cx="44450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9330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отдыхе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 на Корфу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3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55" y="404664"/>
            <a:ext cx="34861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1106" y="547658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Утренняя прогулка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7" y="-23028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89039"/>
            <a:ext cx="4277073" cy="286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9411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Метрополитен - музей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8027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Американский романтизм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Генри Лонгфелло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Фенимор</a:t>
            </a:r>
            <a:r>
              <a:rPr lang="ru-RU" sz="3200" b="1" dirty="0" smtClean="0">
                <a:solidFill>
                  <a:srgbClr val="C00000"/>
                </a:solidFill>
              </a:rPr>
              <a:t> Купер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Гарриет </a:t>
            </a:r>
            <a:r>
              <a:rPr lang="ru-RU" sz="3200" b="1" dirty="0" err="1" smtClean="0">
                <a:solidFill>
                  <a:srgbClr val="C00000"/>
                </a:solidFill>
              </a:rPr>
              <a:t>Бичер</a:t>
            </a:r>
            <a:r>
              <a:rPr lang="ru-RU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dirty="0" err="1" smtClean="0">
                <a:solidFill>
                  <a:srgbClr val="C00000"/>
                </a:solidFill>
              </a:rPr>
              <a:t>Стоу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Уолт Уитмен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Герман Мелвилл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20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1759"/>
            <a:ext cx="6194648" cy="1055878"/>
          </a:xfrm>
        </p:spPr>
        <p:txBody>
          <a:bodyPr/>
          <a:lstStyle/>
          <a:p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Генри Лонгфелло </a:t>
            </a:r>
            <a:b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(1807- 1882) </a:t>
            </a:r>
            <a:endParaRPr lang="ru-RU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Поэма «Песнь о </a:t>
            </a:r>
            <a:r>
              <a:rPr lang="ru-RU" sz="2800" b="1" dirty="0" err="1" smtClean="0">
                <a:solidFill>
                  <a:srgbClr val="C00000"/>
                </a:solidFill>
              </a:rPr>
              <a:t>Гайавате</a:t>
            </a:r>
            <a:r>
              <a:rPr lang="ru-RU" sz="2800" b="1" dirty="0" smtClean="0">
                <a:solidFill>
                  <a:srgbClr val="C00000"/>
                </a:solidFill>
              </a:rPr>
              <a:t>»     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1222962"/>
            <a:ext cx="2123728" cy="3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140968"/>
            <a:ext cx="1848569" cy="296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69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Джеймс </a:t>
            </a:r>
            <a:r>
              <a:rPr lang="ru-RU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Фенимор</a:t>
            </a:r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Купер  ( 1789-1851) </a:t>
            </a:r>
            <a:endParaRPr lang="ru-RU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«Пионеры»</a:t>
            </a:r>
          </a:p>
          <a:p>
            <a:pPr marL="0" indent="0">
              <a:buNone/>
            </a:pP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«Последний из могикан»</a:t>
            </a:r>
          </a:p>
          <a:p>
            <a:pPr marL="0" indent="0">
              <a:buNone/>
            </a:pP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«Следопыт»</a:t>
            </a:r>
          </a:p>
          <a:p>
            <a:pPr marL="0" indent="0">
              <a:buNone/>
            </a:pP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«Зверобой»</a:t>
            </a:r>
          </a:p>
          <a:p>
            <a:pPr marL="0" indent="0">
              <a:buNone/>
            </a:pP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«Прерия»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039">
            <a:off x="5454771" y="4037265"/>
            <a:ext cx="2009447" cy="268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91">
            <a:off x="493463" y="1878912"/>
            <a:ext cx="3312368" cy="40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308">
            <a:off x="6898736" y="637150"/>
            <a:ext cx="2184967" cy="34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2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Гарриет </a:t>
            </a:r>
            <a:r>
              <a:rPr lang="ru-RU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Бичер</a:t>
            </a:r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Стоу</a:t>
            </a:r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(1811- 1896)</a:t>
            </a:r>
            <a:endParaRPr lang="ru-RU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«Хижина дяди Тома» 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В борьбе за отмену  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рабства она сыграла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большую роль, чем 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сотни митингов и брошюр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6" y="1772815"/>
            <a:ext cx="2625892" cy="303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0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776864" cy="34563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Закон о беглых рабах возмутил Гарриет. Но что могла сделать сорокалетняя, обремененная огромной семьей женщина? Миссис </a:t>
            </a:r>
            <a:r>
              <a:rPr lang="ru-RU" b="1" dirty="0" err="1"/>
              <a:t>Стоу</a:t>
            </a:r>
            <a:r>
              <a:rPr lang="ru-RU" b="1" dirty="0"/>
              <a:t> решила написать книгу, книгу, которая заставила бы людей осознать всю жестокость,  </a:t>
            </a:r>
            <a:r>
              <a:rPr lang="ru-RU" b="1" dirty="0" err="1"/>
              <a:t>богопротивность</a:t>
            </a:r>
            <a:r>
              <a:rPr lang="ru-RU" b="1" dirty="0"/>
              <a:t> рабства. По словам сына писательницы Чарльза, эта идея осенила Гарриет во время богослужения. Именно в храме, «словно разворачивающееся полотно», перед ее глазами возникла сцена смерти старого негра. Она была так потрясена, что едва сдержала рыдания. Придя домой, она немедленно взяла ручку и бумагу и записала видение… Так доселе мало кому известная миссис </a:t>
            </a:r>
            <a:r>
              <a:rPr lang="ru-RU" b="1" dirty="0" err="1"/>
              <a:t>Стоу</a:t>
            </a:r>
            <a:r>
              <a:rPr lang="ru-RU" b="1" dirty="0"/>
              <a:t> начала создавать главную книгу своей </a:t>
            </a:r>
            <a:r>
              <a:rPr lang="ru-RU" b="1" dirty="0" smtClean="0"/>
              <a:t>жизни..</a:t>
            </a:r>
            <a:endParaRPr lang="ru-RU" b="1" dirty="0"/>
          </a:p>
          <a:p>
            <a:pPr algn="just"/>
            <a:r>
              <a:rPr lang="ru-RU" b="1" dirty="0"/>
              <a:t>Первыми ценителями этого произведения были собственные дети писательницы, которым она читала роман в рукописи. Двое младших, 15 июня 1851 года была опубликована первая глава «Хижины дяди Тома», а затем в течении десяти месяцев каждую неделю </a:t>
            </a:r>
            <a:r>
              <a:rPr lang="ru-RU" b="1" dirty="0" err="1"/>
              <a:t>Бичер-Стоу</a:t>
            </a:r>
            <a:r>
              <a:rPr lang="ru-RU" b="1" dirty="0"/>
              <a:t> должна была сдавать очередную главу. Публикацию последней главы издатель сопроводил таким заявлением: «Мы не помним, чтобы какое-нибудь сочинение американского писателя возбудило бы такой всеобщий, глубокий интерес, как ее повесть».</a:t>
            </a:r>
          </a:p>
          <a:p>
            <a:pPr algn="just"/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292"/>
            <a:ext cx="1350168" cy="16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1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3793"/>
            <a:ext cx="3024336" cy="41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3068"/>
            <a:ext cx="2876009" cy="461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6997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5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88640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Уолт Уитмен        (1819-1892)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«Листья Травы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19" y="881137"/>
            <a:ext cx="225647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377024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Американский поэт, публицист. Реформатор американской поэзии. В сборнике стихов "Листья травы" (1855-91) идеи об очищающей человека близости к природе приняли космический характер; любой человек и любая вещь восприняты священными на фоне бесконечной во времени и пространстве эволюции Вселенной. Чувство родства со всеми людьми и всеми явлениями мира выражено посредством преображения лирического героя в других людей и неодушевленные предметы. Уитмен - певец "мировой демократии", всемирного братства людей труда, позитивных наук, любви и товарищества, не знающих социальных границ. Новатор свободного стиха.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107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Американский реализм 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 Твен</a:t>
            </a:r>
          </a:p>
          <a:p>
            <a:pPr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Джек Лондон</a:t>
            </a:r>
          </a:p>
          <a:p>
            <a:pPr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Теодор Драйзер</a:t>
            </a:r>
          </a:p>
          <a:p>
            <a:pPr>
              <a:buFont typeface="Wingdings" pitchFamily="2" charset="2"/>
              <a:buChar char="Ø"/>
            </a:pP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Брет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Гарт</a:t>
            </a:r>
          </a:p>
          <a:p>
            <a:pPr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О. Генри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15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73</TotalTime>
  <Words>921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Тема5</vt:lpstr>
      <vt:lpstr>Американская литература  и искусство</vt:lpstr>
      <vt:lpstr>Презентация PowerPoint</vt:lpstr>
      <vt:lpstr>Генри Лонгфелло  (1807- 1882) </vt:lpstr>
      <vt:lpstr>Джеймс Фенимор Купер  ( 1789-1851) </vt:lpstr>
      <vt:lpstr>            Гарриет Бичер – Стоу (1811- 1896)</vt:lpstr>
      <vt:lpstr>Презентация PowerPoint</vt:lpstr>
      <vt:lpstr>Презентация PowerPoint</vt:lpstr>
      <vt:lpstr>Презентация PowerPoint</vt:lpstr>
      <vt:lpstr>Американский реализм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Американская литература  и искусство</dc:title>
  <dc:creator>1</dc:creator>
  <cp:lastModifiedBy>1</cp:lastModifiedBy>
  <cp:revision>9</cp:revision>
  <dcterms:created xsi:type="dcterms:W3CDTF">2011-10-20T18:28:06Z</dcterms:created>
  <dcterms:modified xsi:type="dcterms:W3CDTF">2011-10-20T19:41:23Z</dcterms:modified>
</cp:coreProperties>
</file>